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61" r:id="rId2"/>
    <p:sldId id="2147478800" r:id="rId3"/>
    <p:sldId id="2147478780" r:id="rId4"/>
    <p:sldId id="1081" r:id="rId5"/>
    <p:sldId id="2147478778" r:id="rId6"/>
    <p:sldId id="2147478781" r:id="rId7"/>
    <p:sldId id="463" r:id="rId8"/>
    <p:sldId id="2147478779" r:id="rId9"/>
    <p:sldId id="2147478782" r:id="rId10"/>
    <p:sldId id="2147478783" r:id="rId11"/>
    <p:sldId id="2147478786" r:id="rId12"/>
    <p:sldId id="2147478787" r:id="rId13"/>
    <p:sldId id="2147478789" r:id="rId14"/>
    <p:sldId id="2147478794" r:id="rId15"/>
    <p:sldId id="2147478796" r:id="rId16"/>
    <p:sldId id="2147478792" r:id="rId17"/>
    <p:sldId id="2147478791" r:id="rId18"/>
    <p:sldId id="2147478793" r:id="rId19"/>
    <p:sldId id="2147478798" r:id="rId20"/>
    <p:sldId id="2147478795" r:id="rId21"/>
    <p:sldId id="2147478799" r:id="rId22"/>
    <p:sldId id="2147478788" r:id="rId23"/>
    <p:sldId id="2147478784" r:id="rId24"/>
    <p:sldId id="2147478785" r:id="rId25"/>
    <p:sldId id="2147478801" r:id="rId26"/>
    <p:sldId id="367" r:id="rId27"/>
    <p:sldId id="297" r:id="rId28"/>
    <p:sldId id="447" r:id="rId29"/>
    <p:sldId id="2134804290" r:id="rId30"/>
    <p:sldId id="2134804291" r:id="rId31"/>
    <p:sldId id="450" r:id="rId32"/>
    <p:sldId id="452" r:id="rId33"/>
    <p:sldId id="451" r:id="rId34"/>
    <p:sldId id="454" r:id="rId35"/>
    <p:sldId id="455" r:id="rId36"/>
    <p:sldId id="458" r:id="rId37"/>
    <p:sldId id="460" r:id="rId38"/>
    <p:sldId id="461" r:id="rId39"/>
    <p:sldId id="457" r:id="rId40"/>
    <p:sldId id="2134804293" r:id="rId41"/>
    <p:sldId id="2134804292" r:id="rId42"/>
    <p:sldId id="468" r:id="rId43"/>
    <p:sldId id="467" r:id="rId44"/>
    <p:sldId id="2147478802" r:id="rId45"/>
    <p:sldId id="2147478803" r:id="rId46"/>
    <p:sldId id="2147478805" r:id="rId47"/>
    <p:sldId id="2147478804" r:id="rId48"/>
  </p:sldIdLst>
  <p:sldSz cx="9144000" cy="5715000" type="screen16x1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85">
          <p15:clr>
            <a:srgbClr val="A4A3A4"/>
          </p15:clr>
        </p15:guide>
        <p15:guide id="2" orient="horz" pos="565">
          <p15:clr>
            <a:srgbClr val="A4A3A4"/>
          </p15:clr>
        </p15:guide>
        <p15:guide id="3" orient="horz" pos="2183">
          <p15:clr>
            <a:srgbClr val="A4A3A4"/>
          </p15:clr>
        </p15:guide>
        <p15:guide id="4" pos="5486">
          <p15:clr>
            <a:srgbClr val="A4A3A4"/>
          </p15:clr>
        </p15:guide>
        <p15:guide id="5" pos="274">
          <p15:clr>
            <a:srgbClr val="A4A3A4"/>
          </p15:clr>
        </p15:guide>
        <p15:guide id="6" pos="47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32437" initials="im" lastIdx="4" clrIdx="0"/>
  <p:cmAuthor id="1" name="Erik Jacques Wiborg" initials="EJW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B0DC"/>
    <a:srgbClr val="5798BF"/>
    <a:srgbClr val="A68806"/>
    <a:srgbClr val="464602"/>
    <a:srgbClr val="C354E6"/>
    <a:srgbClr val="9EA8AD"/>
    <a:srgbClr val="FFFFFF"/>
    <a:srgbClr val="BC8F00"/>
    <a:srgbClr val="1088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FA58C4-3740-4480-BA57-A7AE44718896}" v="332" dt="2024-06-06T10:03:25.111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84923" autoAdjust="0"/>
  </p:normalViewPr>
  <p:slideViewPr>
    <p:cSldViewPr snapToGrid="0">
      <p:cViewPr varScale="1">
        <p:scale>
          <a:sx n="96" d="100"/>
          <a:sy n="96" d="100"/>
        </p:scale>
        <p:origin x="900" y="90"/>
      </p:cViewPr>
      <p:guideLst>
        <p:guide orient="horz" pos="3385"/>
        <p:guide orient="horz" pos="565"/>
        <p:guide orient="horz" pos="2183"/>
        <p:guide pos="5486"/>
        <p:guide pos="274"/>
        <p:guide pos="478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borg Erik Jacques" userId="71e14514-f81c-4da9-b9d6-12e7e65ac053" providerId="ADAL" clId="{2BFA58C4-3740-4480-BA57-A7AE44718896}"/>
    <pc:docChg chg="undo custSel addSld delSld modSld sldOrd">
      <pc:chgData name="Wiborg Erik Jacques" userId="71e14514-f81c-4da9-b9d6-12e7e65ac053" providerId="ADAL" clId="{2BFA58C4-3740-4480-BA57-A7AE44718896}" dt="2024-06-06T10:03:38.666" v="2874" actId="1076"/>
      <pc:docMkLst>
        <pc:docMk/>
      </pc:docMkLst>
      <pc:sldChg chg="add del">
        <pc:chgData name="Wiborg Erik Jacques" userId="71e14514-f81c-4da9-b9d6-12e7e65ac053" providerId="ADAL" clId="{2BFA58C4-3740-4480-BA57-A7AE44718896}" dt="2024-06-05T12:55:47.857" v="2204"/>
        <pc:sldMkLst>
          <pc:docMk/>
          <pc:sldMk cId="109857222" sldId="256"/>
        </pc:sldMkLst>
      </pc:sldChg>
      <pc:sldChg chg="delSp add del mod">
        <pc:chgData name="Wiborg Erik Jacques" userId="71e14514-f81c-4da9-b9d6-12e7e65ac053" providerId="ADAL" clId="{2BFA58C4-3740-4480-BA57-A7AE44718896}" dt="2024-06-05T12:54:57.013" v="2198" actId="47"/>
        <pc:sldMkLst>
          <pc:docMk/>
          <pc:sldMk cId="1205037721" sldId="257"/>
        </pc:sldMkLst>
        <pc:spChg chg="del">
          <ac:chgData name="Wiborg Erik Jacques" userId="71e14514-f81c-4da9-b9d6-12e7e65ac053" providerId="ADAL" clId="{2BFA58C4-3740-4480-BA57-A7AE44718896}" dt="2024-06-05T12:54:46.161" v="2193" actId="21"/>
          <ac:spMkLst>
            <pc:docMk/>
            <pc:sldMk cId="1205037721" sldId="257"/>
            <ac:spMk id="2" creationId="{BCB63C7E-0ADC-B2AE-1571-4281A095EAE3}"/>
          </ac:spMkLst>
        </pc:spChg>
        <pc:spChg chg="del">
          <ac:chgData name="Wiborg Erik Jacques" userId="71e14514-f81c-4da9-b9d6-12e7e65ac053" providerId="ADAL" clId="{2BFA58C4-3740-4480-BA57-A7AE44718896}" dt="2024-06-05T12:54:46.161" v="2193" actId="21"/>
          <ac:spMkLst>
            <pc:docMk/>
            <pc:sldMk cId="1205037721" sldId="257"/>
            <ac:spMk id="4" creationId="{3D69E528-920E-1C24-9B6E-E71ED62479A5}"/>
          </ac:spMkLst>
        </pc:spChg>
        <pc:spChg chg="del">
          <ac:chgData name="Wiborg Erik Jacques" userId="71e14514-f81c-4da9-b9d6-12e7e65ac053" providerId="ADAL" clId="{2BFA58C4-3740-4480-BA57-A7AE44718896}" dt="2024-06-05T12:54:46.161" v="2193" actId="21"/>
          <ac:spMkLst>
            <pc:docMk/>
            <pc:sldMk cId="1205037721" sldId="257"/>
            <ac:spMk id="5" creationId="{25B8D7BB-4E14-5AD2-1FC1-310E20BD96FF}"/>
          </ac:spMkLst>
        </pc:spChg>
        <pc:spChg chg="del">
          <ac:chgData name="Wiborg Erik Jacques" userId="71e14514-f81c-4da9-b9d6-12e7e65ac053" providerId="ADAL" clId="{2BFA58C4-3740-4480-BA57-A7AE44718896}" dt="2024-06-05T12:54:46.161" v="2193" actId="21"/>
          <ac:spMkLst>
            <pc:docMk/>
            <pc:sldMk cId="1205037721" sldId="257"/>
            <ac:spMk id="6" creationId="{298B92A4-3179-9E27-B973-112FD66355A0}"/>
          </ac:spMkLst>
        </pc:spChg>
        <pc:spChg chg="del">
          <ac:chgData name="Wiborg Erik Jacques" userId="71e14514-f81c-4da9-b9d6-12e7e65ac053" providerId="ADAL" clId="{2BFA58C4-3740-4480-BA57-A7AE44718896}" dt="2024-06-05T12:54:46.161" v="2193" actId="21"/>
          <ac:spMkLst>
            <pc:docMk/>
            <pc:sldMk cId="1205037721" sldId="257"/>
            <ac:spMk id="7" creationId="{EF4BB06F-42BA-95DB-F8DD-B66C9A9936E6}"/>
          </ac:spMkLst>
        </pc:spChg>
        <pc:spChg chg="del">
          <ac:chgData name="Wiborg Erik Jacques" userId="71e14514-f81c-4da9-b9d6-12e7e65ac053" providerId="ADAL" clId="{2BFA58C4-3740-4480-BA57-A7AE44718896}" dt="2024-06-05T12:54:46.161" v="2193" actId="21"/>
          <ac:spMkLst>
            <pc:docMk/>
            <pc:sldMk cId="1205037721" sldId="257"/>
            <ac:spMk id="9" creationId="{8ABC4D18-4A48-2D6A-459B-FB93923DA25D}"/>
          </ac:spMkLst>
        </pc:spChg>
        <pc:spChg chg="del">
          <ac:chgData name="Wiborg Erik Jacques" userId="71e14514-f81c-4da9-b9d6-12e7e65ac053" providerId="ADAL" clId="{2BFA58C4-3740-4480-BA57-A7AE44718896}" dt="2024-06-05T12:54:46.161" v="2193" actId="21"/>
          <ac:spMkLst>
            <pc:docMk/>
            <pc:sldMk cId="1205037721" sldId="257"/>
            <ac:spMk id="11" creationId="{F288B545-48BD-B5CB-1FAD-5391BE68FA5B}"/>
          </ac:spMkLst>
        </pc:spChg>
        <pc:spChg chg="del">
          <ac:chgData name="Wiborg Erik Jacques" userId="71e14514-f81c-4da9-b9d6-12e7e65ac053" providerId="ADAL" clId="{2BFA58C4-3740-4480-BA57-A7AE44718896}" dt="2024-06-05T12:54:46.161" v="2193" actId="21"/>
          <ac:spMkLst>
            <pc:docMk/>
            <pc:sldMk cId="1205037721" sldId="257"/>
            <ac:spMk id="16" creationId="{6D86B87C-1933-49CC-23FF-7187574C8A68}"/>
          </ac:spMkLst>
        </pc:spChg>
        <pc:spChg chg="del">
          <ac:chgData name="Wiborg Erik Jacques" userId="71e14514-f81c-4da9-b9d6-12e7e65ac053" providerId="ADAL" clId="{2BFA58C4-3740-4480-BA57-A7AE44718896}" dt="2024-06-05T12:54:46.161" v="2193" actId="21"/>
          <ac:spMkLst>
            <pc:docMk/>
            <pc:sldMk cId="1205037721" sldId="257"/>
            <ac:spMk id="17" creationId="{F9123D9E-8AA4-D9BC-0E59-CDB4AFA191B8}"/>
          </ac:spMkLst>
        </pc:spChg>
        <pc:cxnChg chg="del">
          <ac:chgData name="Wiborg Erik Jacques" userId="71e14514-f81c-4da9-b9d6-12e7e65ac053" providerId="ADAL" clId="{2BFA58C4-3740-4480-BA57-A7AE44718896}" dt="2024-06-05T12:54:46.161" v="2193" actId="21"/>
          <ac:cxnSpMkLst>
            <pc:docMk/>
            <pc:sldMk cId="1205037721" sldId="257"/>
            <ac:cxnSpMk id="12" creationId="{F9CA3D62-806B-9BCD-C067-75C32AEED63D}"/>
          </ac:cxnSpMkLst>
        </pc:cxnChg>
        <pc:cxnChg chg="del">
          <ac:chgData name="Wiborg Erik Jacques" userId="71e14514-f81c-4da9-b9d6-12e7e65ac053" providerId="ADAL" clId="{2BFA58C4-3740-4480-BA57-A7AE44718896}" dt="2024-06-05T12:54:46.161" v="2193" actId="21"/>
          <ac:cxnSpMkLst>
            <pc:docMk/>
            <pc:sldMk cId="1205037721" sldId="257"/>
            <ac:cxnSpMk id="14" creationId="{7D210F74-609C-4090-4FD9-FB8E3A2971F0}"/>
          </ac:cxnSpMkLst>
        </pc:cxnChg>
      </pc:sldChg>
      <pc:sldChg chg="add del">
        <pc:chgData name="Wiborg Erik Jacques" userId="71e14514-f81c-4da9-b9d6-12e7e65ac053" providerId="ADAL" clId="{2BFA58C4-3740-4480-BA57-A7AE44718896}" dt="2024-06-05T13:08:36.780" v="2275" actId="47"/>
        <pc:sldMkLst>
          <pc:docMk/>
          <pc:sldMk cId="873683383" sldId="259"/>
        </pc:sldMkLst>
      </pc:sldChg>
      <pc:sldChg chg="modSp mod">
        <pc:chgData name="Wiborg Erik Jacques" userId="71e14514-f81c-4da9-b9d6-12e7e65ac053" providerId="ADAL" clId="{2BFA58C4-3740-4480-BA57-A7AE44718896}" dt="2024-06-04T10:26:43.889" v="400" actId="20577"/>
        <pc:sldMkLst>
          <pc:docMk/>
          <pc:sldMk cId="2233906845" sldId="261"/>
        </pc:sldMkLst>
        <pc:spChg chg="mod">
          <ac:chgData name="Wiborg Erik Jacques" userId="71e14514-f81c-4da9-b9d6-12e7e65ac053" providerId="ADAL" clId="{2BFA58C4-3740-4480-BA57-A7AE44718896}" dt="2024-06-04T10:26:34.728" v="375" actId="20577"/>
          <ac:spMkLst>
            <pc:docMk/>
            <pc:sldMk cId="2233906845" sldId="261"/>
            <ac:spMk id="2" creationId="{00000000-0000-0000-0000-000000000000}"/>
          </ac:spMkLst>
        </pc:spChg>
        <pc:spChg chg="mod">
          <ac:chgData name="Wiborg Erik Jacques" userId="71e14514-f81c-4da9-b9d6-12e7e65ac053" providerId="ADAL" clId="{2BFA58C4-3740-4480-BA57-A7AE44718896}" dt="2024-06-04T10:26:43.889" v="400" actId="20577"/>
          <ac:spMkLst>
            <pc:docMk/>
            <pc:sldMk cId="2233906845" sldId="261"/>
            <ac:spMk id="5" creationId="{2E0A07DF-F4EA-4063-2AAE-9C7A99B1EED4}"/>
          </ac:spMkLst>
        </pc:spChg>
      </pc:sldChg>
      <pc:sldChg chg="modSp add mod">
        <pc:chgData name="Wiborg Erik Jacques" userId="71e14514-f81c-4da9-b9d6-12e7e65ac053" providerId="ADAL" clId="{2BFA58C4-3740-4480-BA57-A7AE44718896}" dt="2024-06-05T13:20:38.609" v="2425" actId="13822"/>
        <pc:sldMkLst>
          <pc:docMk/>
          <pc:sldMk cId="400028957" sldId="297"/>
        </pc:sldMkLst>
        <pc:spChg chg="mod">
          <ac:chgData name="Wiborg Erik Jacques" userId="71e14514-f81c-4da9-b9d6-12e7e65ac053" providerId="ADAL" clId="{2BFA58C4-3740-4480-BA57-A7AE44718896}" dt="2024-06-05T13:20:22.697" v="2422" actId="404"/>
          <ac:spMkLst>
            <pc:docMk/>
            <pc:sldMk cId="400028957" sldId="297"/>
            <ac:spMk id="6" creationId="{00000000-0000-0000-0000-000000000000}"/>
          </ac:spMkLst>
        </pc:spChg>
        <pc:spChg chg="mod">
          <ac:chgData name="Wiborg Erik Jacques" userId="71e14514-f81c-4da9-b9d6-12e7e65ac053" providerId="ADAL" clId="{2BFA58C4-3740-4480-BA57-A7AE44718896}" dt="2024-06-05T13:20:32.718" v="2424" actId="122"/>
          <ac:spMkLst>
            <pc:docMk/>
            <pc:sldMk cId="400028957" sldId="297"/>
            <ac:spMk id="28" creationId="{00000000-0000-0000-0000-000000000000}"/>
          </ac:spMkLst>
        </pc:spChg>
        <pc:cxnChg chg="mod">
          <ac:chgData name="Wiborg Erik Jacques" userId="71e14514-f81c-4da9-b9d6-12e7e65ac053" providerId="ADAL" clId="{2BFA58C4-3740-4480-BA57-A7AE44718896}" dt="2024-06-05T13:20:38.609" v="2425" actId="13822"/>
          <ac:cxnSpMkLst>
            <pc:docMk/>
            <pc:sldMk cId="400028957" sldId="297"/>
            <ac:cxnSpMk id="52" creationId="{9EFDFD9E-187D-44B1-B2F8-FDB1250562C6}"/>
          </ac:cxnSpMkLst>
        </pc:cxnChg>
      </pc:sldChg>
      <pc:sldChg chg="add">
        <pc:chgData name="Wiborg Erik Jacques" userId="71e14514-f81c-4da9-b9d6-12e7e65ac053" providerId="ADAL" clId="{2BFA58C4-3740-4480-BA57-A7AE44718896}" dt="2024-06-05T13:16:21.241" v="2322"/>
        <pc:sldMkLst>
          <pc:docMk/>
          <pc:sldMk cId="2764353266" sldId="367"/>
        </pc:sldMkLst>
      </pc:sldChg>
      <pc:sldChg chg="modSp add mod">
        <pc:chgData name="Wiborg Erik Jacques" userId="71e14514-f81c-4da9-b9d6-12e7e65ac053" providerId="ADAL" clId="{2BFA58C4-3740-4480-BA57-A7AE44718896}" dt="2024-06-05T13:21:23.441" v="2431"/>
        <pc:sldMkLst>
          <pc:docMk/>
          <pc:sldMk cId="695126221" sldId="447"/>
        </pc:sldMkLst>
        <pc:spChg chg="mod">
          <ac:chgData name="Wiborg Erik Jacques" userId="71e14514-f81c-4da9-b9d6-12e7e65ac053" providerId="ADAL" clId="{2BFA58C4-3740-4480-BA57-A7AE44718896}" dt="2024-06-05T13:21:13.237" v="2428" actId="14100"/>
          <ac:spMkLst>
            <pc:docMk/>
            <pc:sldMk cId="695126221" sldId="447"/>
            <ac:spMk id="6" creationId="{00000000-0000-0000-0000-000000000000}"/>
          </ac:spMkLst>
        </pc:spChg>
        <pc:spChg chg="mod">
          <ac:chgData name="Wiborg Erik Jacques" userId="71e14514-f81c-4da9-b9d6-12e7e65ac053" providerId="ADAL" clId="{2BFA58C4-3740-4480-BA57-A7AE44718896}" dt="2024-06-05T13:21:23.441" v="2431"/>
          <ac:spMkLst>
            <pc:docMk/>
            <pc:sldMk cId="695126221" sldId="447"/>
            <ac:spMk id="12" creationId="{00000000-0000-0000-0000-000000000000}"/>
          </ac:spMkLst>
        </pc:spChg>
        <pc:spChg chg="mod">
          <ac:chgData name="Wiborg Erik Jacques" userId="71e14514-f81c-4da9-b9d6-12e7e65ac053" providerId="ADAL" clId="{2BFA58C4-3740-4480-BA57-A7AE44718896}" dt="2024-06-05T13:21:00.023" v="2426" actId="14100"/>
          <ac:spMkLst>
            <pc:docMk/>
            <pc:sldMk cId="695126221" sldId="447"/>
            <ac:spMk id="16" creationId="{0D89CE86-66BD-4929-826A-F44244A89C9B}"/>
          </ac:spMkLst>
        </pc:spChg>
      </pc:sldChg>
      <pc:sldChg chg="add">
        <pc:chgData name="Wiborg Erik Jacques" userId="71e14514-f81c-4da9-b9d6-12e7e65ac053" providerId="ADAL" clId="{2BFA58C4-3740-4480-BA57-A7AE44718896}" dt="2024-06-05T13:20:07.074" v="2419"/>
        <pc:sldMkLst>
          <pc:docMk/>
          <pc:sldMk cId="486064106" sldId="450"/>
        </pc:sldMkLst>
      </pc:sldChg>
      <pc:sldChg chg="modSp add mod">
        <pc:chgData name="Wiborg Erik Jacques" userId="71e14514-f81c-4da9-b9d6-12e7e65ac053" providerId="ADAL" clId="{2BFA58C4-3740-4480-BA57-A7AE44718896}" dt="2024-06-05T13:23:53.491" v="2439" actId="14100"/>
        <pc:sldMkLst>
          <pc:docMk/>
          <pc:sldMk cId="1709511271" sldId="451"/>
        </pc:sldMkLst>
        <pc:spChg chg="mod">
          <ac:chgData name="Wiborg Erik Jacques" userId="71e14514-f81c-4da9-b9d6-12e7e65ac053" providerId="ADAL" clId="{2BFA58C4-3740-4480-BA57-A7AE44718896}" dt="2024-06-05T13:23:53.491" v="2439" actId="14100"/>
          <ac:spMkLst>
            <pc:docMk/>
            <pc:sldMk cId="1709511271" sldId="451"/>
            <ac:spMk id="16" creationId="{99CD67F6-8073-40AB-B23A-0E8B60684F90}"/>
          </ac:spMkLst>
        </pc:spChg>
        <pc:spChg chg="mod">
          <ac:chgData name="Wiborg Erik Jacques" userId="71e14514-f81c-4da9-b9d6-12e7e65ac053" providerId="ADAL" clId="{2BFA58C4-3740-4480-BA57-A7AE44718896}" dt="2024-06-05T13:23:43.452" v="2438" actId="14100"/>
          <ac:spMkLst>
            <pc:docMk/>
            <pc:sldMk cId="1709511271" sldId="451"/>
            <ac:spMk id="17" creationId="{8CEDDB0F-8CFB-4943-AE3B-D0F57521E8F8}"/>
          </ac:spMkLst>
        </pc:spChg>
      </pc:sldChg>
      <pc:sldChg chg="add">
        <pc:chgData name="Wiborg Erik Jacques" userId="71e14514-f81c-4da9-b9d6-12e7e65ac053" providerId="ADAL" clId="{2BFA58C4-3740-4480-BA57-A7AE44718896}" dt="2024-06-05T13:20:07.074" v="2419"/>
        <pc:sldMkLst>
          <pc:docMk/>
          <pc:sldMk cId="4280811484" sldId="452"/>
        </pc:sldMkLst>
      </pc:sldChg>
      <pc:sldChg chg="add">
        <pc:chgData name="Wiborg Erik Jacques" userId="71e14514-f81c-4da9-b9d6-12e7e65ac053" providerId="ADAL" clId="{2BFA58C4-3740-4480-BA57-A7AE44718896}" dt="2024-06-05T13:20:07.074" v="2419"/>
        <pc:sldMkLst>
          <pc:docMk/>
          <pc:sldMk cId="2811217065" sldId="454"/>
        </pc:sldMkLst>
      </pc:sldChg>
      <pc:sldChg chg="modSp add mod">
        <pc:chgData name="Wiborg Erik Jacques" userId="71e14514-f81c-4da9-b9d6-12e7e65ac053" providerId="ADAL" clId="{2BFA58C4-3740-4480-BA57-A7AE44718896}" dt="2024-06-05T13:24:05.089" v="2440" actId="14100"/>
        <pc:sldMkLst>
          <pc:docMk/>
          <pc:sldMk cId="291568680" sldId="455"/>
        </pc:sldMkLst>
        <pc:spChg chg="mod">
          <ac:chgData name="Wiborg Erik Jacques" userId="71e14514-f81c-4da9-b9d6-12e7e65ac053" providerId="ADAL" clId="{2BFA58C4-3740-4480-BA57-A7AE44718896}" dt="2024-06-05T13:24:05.089" v="2440" actId="14100"/>
          <ac:spMkLst>
            <pc:docMk/>
            <pc:sldMk cId="291568680" sldId="455"/>
            <ac:spMk id="12" creationId="{00000000-0000-0000-0000-000000000000}"/>
          </ac:spMkLst>
        </pc:spChg>
      </pc:sldChg>
      <pc:sldChg chg="add">
        <pc:chgData name="Wiborg Erik Jacques" userId="71e14514-f81c-4da9-b9d6-12e7e65ac053" providerId="ADAL" clId="{2BFA58C4-3740-4480-BA57-A7AE44718896}" dt="2024-06-05T13:20:07.074" v="2419"/>
        <pc:sldMkLst>
          <pc:docMk/>
          <pc:sldMk cId="1323678615" sldId="457"/>
        </pc:sldMkLst>
      </pc:sldChg>
      <pc:sldChg chg="add">
        <pc:chgData name="Wiborg Erik Jacques" userId="71e14514-f81c-4da9-b9d6-12e7e65ac053" providerId="ADAL" clId="{2BFA58C4-3740-4480-BA57-A7AE44718896}" dt="2024-06-05T13:20:07.074" v="2419"/>
        <pc:sldMkLst>
          <pc:docMk/>
          <pc:sldMk cId="257467089" sldId="458"/>
        </pc:sldMkLst>
      </pc:sldChg>
      <pc:sldChg chg="add">
        <pc:chgData name="Wiborg Erik Jacques" userId="71e14514-f81c-4da9-b9d6-12e7e65ac053" providerId="ADAL" clId="{2BFA58C4-3740-4480-BA57-A7AE44718896}" dt="2024-06-05T13:20:07.074" v="2419"/>
        <pc:sldMkLst>
          <pc:docMk/>
          <pc:sldMk cId="1769175289" sldId="460"/>
        </pc:sldMkLst>
      </pc:sldChg>
      <pc:sldChg chg="modSp add mod">
        <pc:chgData name="Wiborg Erik Jacques" userId="71e14514-f81c-4da9-b9d6-12e7e65ac053" providerId="ADAL" clId="{2BFA58C4-3740-4480-BA57-A7AE44718896}" dt="2024-06-05T13:24:23.269" v="2442" actId="14100"/>
        <pc:sldMkLst>
          <pc:docMk/>
          <pc:sldMk cId="535118826" sldId="461"/>
        </pc:sldMkLst>
        <pc:spChg chg="mod">
          <ac:chgData name="Wiborg Erik Jacques" userId="71e14514-f81c-4da9-b9d6-12e7e65ac053" providerId="ADAL" clId="{2BFA58C4-3740-4480-BA57-A7AE44718896}" dt="2024-06-05T13:24:23.269" v="2442" actId="14100"/>
          <ac:spMkLst>
            <pc:docMk/>
            <pc:sldMk cId="535118826" sldId="461"/>
            <ac:spMk id="14" creationId="{2493DAEC-5674-4EEF-A97B-715859F471CE}"/>
          </ac:spMkLst>
        </pc:spChg>
        <pc:spChg chg="mod">
          <ac:chgData name="Wiborg Erik Jacques" userId="71e14514-f81c-4da9-b9d6-12e7e65ac053" providerId="ADAL" clId="{2BFA58C4-3740-4480-BA57-A7AE44718896}" dt="2024-06-05T13:24:17.351" v="2441" actId="14100"/>
          <ac:spMkLst>
            <pc:docMk/>
            <pc:sldMk cId="535118826" sldId="461"/>
            <ac:spMk id="15" creationId="{0D74E74F-C003-4A0D-8CB6-03F32F1435FE}"/>
          </ac:spMkLst>
        </pc:spChg>
      </pc:sldChg>
      <pc:sldChg chg="add">
        <pc:chgData name="Wiborg Erik Jacques" userId="71e14514-f81c-4da9-b9d6-12e7e65ac053" providerId="ADAL" clId="{2BFA58C4-3740-4480-BA57-A7AE44718896}" dt="2024-06-06T09:39:10.411" v="2776"/>
        <pc:sldMkLst>
          <pc:docMk/>
          <pc:sldMk cId="3378167434" sldId="463"/>
        </pc:sldMkLst>
      </pc:sldChg>
      <pc:sldChg chg="add">
        <pc:chgData name="Wiborg Erik Jacques" userId="71e14514-f81c-4da9-b9d6-12e7e65ac053" providerId="ADAL" clId="{2BFA58C4-3740-4480-BA57-A7AE44718896}" dt="2024-06-05T13:20:07.074" v="2419"/>
        <pc:sldMkLst>
          <pc:docMk/>
          <pc:sldMk cId="3406826828" sldId="467"/>
        </pc:sldMkLst>
      </pc:sldChg>
      <pc:sldChg chg="modSp add mod">
        <pc:chgData name="Wiborg Erik Jacques" userId="71e14514-f81c-4da9-b9d6-12e7e65ac053" providerId="ADAL" clId="{2BFA58C4-3740-4480-BA57-A7AE44718896}" dt="2024-06-05T13:24:48.373" v="2445" actId="14100"/>
        <pc:sldMkLst>
          <pc:docMk/>
          <pc:sldMk cId="3102347992" sldId="468"/>
        </pc:sldMkLst>
        <pc:spChg chg="mod">
          <ac:chgData name="Wiborg Erik Jacques" userId="71e14514-f81c-4da9-b9d6-12e7e65ac053" providerId="ADAL" clId="{2BFA58C4-3740-4480-BA57-A7AE44718896}" dt="2024-06-05T13:24:48.373" v="2445" actId="14100"/>
          <ac:spMkLst>
            <pc:docMk/>
            <pc:sldMk cId="3102347992" sldId="468"/>
            <ac:spMk id="16" creationId="{5786E368-9F30-40DC-8A7E-BDBDD202100B}"/>
          </ac:spMkLst>
        </pc:spChg>
        <pc:spChg chg="mod">
          <ac:chgData name="Wiborg Erik Jacques" userId="71e14514-f81c-4da9-b9d6-12e7e65ac053" providerId="ADAL" clId="{2BFA58C4-3740-4480-BA57-A7AE44718896}" dt="2024-06-05T13:24:43.436" v="2443" actId="14100"/>
          <ac:spMkLst>
            <pc:docMk/>
            <pc:sldMk cId="3102347992" sldId="468"/>
            <ac:spMk id="17" creationId="{39AD24BD-DD81-4E67-A5B6-092EF8F07CED}"/>
          </ac:spMkLst>
        </pc:spChg>
      </pc:sldChg>
      <pc:sldChg chg="del">
        <pc:chgData name="Wiborg Erik Jacques" userId="71e14514-f81c-4da9-b9d6-12e7e65ac053" providerId="ADAL" clId="{2BFA58C4-3740-4480-BA57-A7AE44718896}" dt="2024-06-04T10:07:17.615" v="2" actId="47"/>
        <pc:sldMkLst>
          <pc:docMk/>
          <pc:sldMk cId="3538766044" sldId="825"/>
        </pc:sldMkLst>
      </pc:sldChg>
      <pc:sldChg chg="del">
        <pc:chgData name="Wiborg Erik Jacques" userId="71e14514-f81c-4da9-b9d6-12e7e65ac053" providerId="ADAL" clId="{2BFA58C4-3740-4480-BA57-A7AE44718896}" dt="2024-06-04T10:07:17.615" v="2" actId="47"/>
        <pc:sldMkLst>
          <pc:docMk/>
          <pc:sldMk cId="3551754365" sldId="826"/>
        </pc:sldMkLst>
      </pc:sldChg>
      <pc:sldChg chg="del">
        <pc:chgData name="Wiborg Erik Jacques" userId="71e14514-f81c-4da9-b9d6-12e7e65ac053" providerId="ADAL" clId="{2BFA58C4-3740-4480-BA57-A7AE44718896}" dt="2024-06-04T10:07:17.615" v="2" actId="47"/>
        <pc:sldMkLst>
          <pc:docMk/>
          <pc:sldMk cId="633438262" sldId="827"/>
        </pc:sldMkLst>
      </pc:sldChg>
      <pc:sldChg chg="del">
        <pc:chgData name="Wiborg Erik Jacques" userId="71e14514-f81c-4da9-b9d6-12e7e65ac053" providerId="ADAL" clId="{2BFA58C4-3740-4480-BA57-A7AE44718896}" dt="2024-06-04T10:07:17.615" v="2" actId="47"/>
        <pc:sldMkLst>
          <pc:docMk/>
          <pc:sldMk cId="2985923670" sldId="828"/>
        </pc:sldMkLst>
      </pc:sldChg>
      <pc:sldChg chg="del">
        <pc:chgData name="Wiborg Erik Jacques" userId="71e14514-f81c-4da9-b9d6-12e7e65ac053" providerId="ADAL" clId="{2BFA58C4-3740-4480-BA57-A7AE44718896}" dt="2024-06-04T10:07:17.615" v="2" actId="47"/>
        <pc:sldMkLst>
          <pc:docMk/>
          <pc:sldMk cId="803881250" sldId="829"/>
        </pc:sldMkLst>
      </pc:sldChg>
      <pc:sldChg chg="del">
        <pc:chgData name="Wiborg Erik Jacques" userId="71e14514-f81c-4da9-b9d6-12e7e65ac053" providerId="ADAL" clId="{2BFA58C4-3740-4480-BA57-A7AE44718896}" dt="2024-06-04T10:07:17.615" v="2" actId="47"/>
        <pc:sldMkLst>
          <pc:docMk/>
          <pc:sldMk cId="3005222927" sldId="830"/>
        </pc:sldMkLst>
      </pc:sldChg>
      <pc:sldChg chg="del">
        <pc:chgData name="Wiborg Erik Jacques" userId="71e14514-f81c-4da9-b9d6-12e7e65ac053" providerId="ADAL" clId="{2BFA58C4-3740-4480-BA57-A7AE44718896}" dt="2024-06-04T10:07:14.388" v="1" actId="47"/>
        <pc:sldMkLst>
          <pc:docMk/>
          <pc:sldMk cId="663873450" sldId="831"/>
        </pc:sldMkLst>
      </pc:sldChg>
      <pc:sldChg chg="del">
        <pc:chgData name="Wiborg Erik Jacques" userId="71e14514-f81c-4da9-b9d6-12e7e65ac053" providerId="ADAL" clId="{2BFA58C4-3740-4480-BA57-A7AE44718896}" dt="2024-06-04T10:07:17.615" v="2" actId="47"/>
        <pc:sldMkLst>
          <pc:docMk/>
          <pc:sldMk cId="702450179" sldId="833"/>
        </pc:sldMkLst>
      </pc:sldChg>
      <pc:sldChg chg="delSp new del mod">
        <pc:chgData name="Wiborg Erik Jacques" userId="71e14514-f81c-4da9-b9d6-12e7e65ac053" providerId="ADAL" clId="{2BFA58C4-3740-4480-BA57-A7AE44718896}" dt="2024-06-04T10:20:40.462" v="90" actId="47"/>
        <pc:sldMkLst>
          <pc:docMk/>
          <pc:sldMk cId="3833736196" sldId="834"/>
        </pc:sldMkLst>
        <pc:spChg chg="del">
          <ac:chgData name="Wiborg Erik Jacques" userId="71e14514-f81c-4da9-b9d6-12e7e65ac053" providerId="ADAL" clId="{2BFA58C4-3740-4480-BA57-A7AE44718896}" dt="2024-06-04T10:07:23.615" v="3" actId="478"/>
          <ac:spMkLst>
            <pc:docMk/>
            <pc:sldMk cId="3833736196" sldId="834"/>
            <ac:spMk id="2" creationId="{1FCD0526-FDDF-B45F-FF0F-F20683D733EE}"/>
          </ac:spMkLst>
        </pc:spChg>
        <pc:spChg chg="del">
          <ac:chgData name="Wiborg Erik Jacques" userId="71e14514-f81c-4da9-b9d6-12e7e65ac053" providerId="ADAL" clId="{2BFA58C4-3740-4480-BA57-A7AE44718896}" dt="2024-06-04T10:07:24.733" v="4" actId="478"/>
          <ac:spMkLst>
            <pc:docMk/>
            <pc:sldMk cId="3833736196" sldId="834"/>
            <ac:spMk id="3" creationId="{869D56A5-6059-3806-5E19-B9F4E4BC98BC}"/>
          </ac:spMkLst>
        </pc:spChg>
      </pc:sldChg>
      <pc:sldChg chg="add del">
        <pc:chgData name="Wiborg Erik Jacques" userId="71e14514-f81c-4da9-b9d6-12e7e65ac053" providerId="ADAL" clId="{2BFA58C4-3740-4480-BA57-A7AE44718896}" dt="2024-06-05T13:25:03.502" v="2446" actId="47"/>
        <pc:sldMkLst>
          <pc:docMk/>
          <pc:sldMk cId="3509168566" sldId="1027"/>
        </pc:sldMkLst>
      </pc:sldChg>
      <pc:sldChg chg="modSp add mod modAnim">
        <pc:chgData name="Wiborg Erik Jacques" userId="71e14514-f81c-4da9-b9d6-12e7e65ac053" providerId="ADAL" clId="{2BFA58C4-3740-4480-BA57-A7AE44718896}" dt="2024-06-04T10:27:52.833" v="406" actId="14100"/>
        <pc:sldMkLst>
          <pc:docMk/>
          <pc:sldMk cId="2375229646" sldId="1081"/>
        </pc:sldMkLst>
        <pc:spChg chg="mod">
          <ac:chgData name="Wiborg Erik Jacques" userId="71e14514-f81c-4da9-b9d6-12e7e65ac053" providerId="ADAL" clId="{2BFA58C4-3740-4480-BA57-A7AE44718896}" dt="2024-06-04T10:27:52.833" v="406" actId="14100"/>
          <ac:spMkLst>
            <pc:docMk/>
            <pc:sldMk cId="2375229646" sldId="1081"/>
            <ac:spMk id="4" creationId="{CD7C9153-A726-44A3-9424-B6A185B17246}"/>
          </ac:spMkLst>
        </pc:spChg>
        <pc:spChg chg="mod">
          <ac:chgData name="Wiborg Erik Jacques" userId="71e14514-f81c-4da9-b9d6-12e7e65ac053" providerId="ADAL" clId="{2BFA58C4-3740-4480-BA57-A7AE44718896}" dt="2024-06-04T10:21:03.975" v="94" actId="6549"/>
          <ac:spMkLst>
            <pc:docMk/>
            <pc:sldMk cId="2375229646" sldId="1081"/>
            <ac:spMk id="7" creationId="{4F55F1A4-EB04-4EEE-9773-28E09AB7DDB6}"/>
          </ac:spMkLst>
        </pc:spChg>
        <pc:spChg chg="mod">
          <ac:chgData name="Wiborg Erik Jacques" userId="71e14514-f81c-4da9-b9d6-12e7e65ac053" providerId="ADAL" clId="{2BFA58C4-3740-4480-BA57-A7AE44718896}" dt="2024-06-04T10:21:08.207" v="95" actId="6549"/>
          <ac:spMkLst>
            <pc:docMk/>
            <pc:sldMk cId="2375229646" sldId="1081"/>
            <ac:spMk id="8" creationId="{A9480066-AA2A-4985-A723-B76E8DD6D68F}"/>
          </ac:spMkLst>
        </pc:spChg>
        <pc:spChg chg="mod">
          <ac:chgData name="Wiborg Erik Jacques" userId="71e14514-f81c-4da9-b9d6-12e7e65ac053" providerId="ADAL" clId="{2BFA58C4-3740-4480-BA57-A7AE44718896}" dt="2024-06-04T10:20:54.913" v="92" actId="6549"/>
          <ac:spMkLst>
            <pc:docMk/>
            <pc:sldMk cId="2375229646" sldId="1081"/>
            <ac:spMk id="9" creationId="{CBE66959-1DBF-46EF-8DAB-DC9BD144C1FD}"/>
          </ac:spMkLst>
        </pc:spChg>
        <pc:spChg chg="mod">
          <ac:chgData name="Wiborg Erik Jacques" userId="71e14514-f81c-4da9-b9d6-12e7e65ac053" providerId="ADAL" clId="{2BFA58C4-3740-4480-BA57-A7AE44718896}" dt="2024-06-04T10:25:57.382" v="313" actId="6549"/>
          <ac:spMkLst>
            <pc:docMk/>
            <pc:sldMk cId="2375229646" sldId="1081"/>
            <ac:spMk id="13" creationId="{C2C5886D-3336-420D-A4A9-4C64AD844578}"/>
          </ac:spMkLst>
        </pc:spChg>
      </pc:sldChg>
      <pc:sldChg chg="add">
        <pc:chgData name="Wiborg Erik Jacques" userId="71e14514-f81c-4da9-b9d6-12e7e65ac053" providerId="ADAL" clId="{2BFA58C4-3740-4480-BA57-A7AE44718896}" dt="2024-06-05T13:20:07.074" v="2419"/>
        <pc:sldMkLst>
          <pc:docMk/>
          <pc:sldMk cId="2974859884" sldId="2134804290"/>
        </pc:sldMkLst>
      </pc:sldChg>
      <pc:sldChg chg="modSp add mod">
        <pc:chgData name="Wiborg Erik Jacques" userId="71e14514-f81c-4da9-b9d6-12e7e65ac053" providerId="ADAL" clId="{2BFA58C4-3740-4480-BA57-A7AE44718896}" dt="2024-06-05T13:21:59.947" v="2437" actId="14100"/>
        <pc:sldMkLst>
          <pc:docMk/>
          <pc:sldMk cId="1924645768" sldId="2134804291"/>
        </pc:sldMkLst>
        <pc:spChg chg="mod">
          <ac:chgData name="Wiborg Erik Jacques" userId="71e14514-f81c-4da9-b9d6-12e7e65ac053" providerId="ADAL" clId="{2BFA58C4-3740-4480-BA57-A7AE44718896}" dt="2024-06-05T13:21:45.112" v="2433" actId="1076"/>
          <ac:spMkLst>
            <pc:docMk/>
            <pc:sldMk cId="1924645768" sldId="2134804291"/>
            <ac:spMk id="6" creationId="{02BCBAD0-3F25-4D0A-A285-EC779C105520}"/>
          </ac:spMkLst>
        </pc:spChg>
        <pc:spChg chg="mod">
          <ac:chgData name="Wiborg Erik Jacques" userId="71e14514-f81c-4da9-b9d6-12e7e65ac053" providerId="ADAL" clId="{2BFA58C4-3740-4480-BA57-A7AE44718896}" dt="2024-06-05T13:21:50.475" v="2434" actId="1076"/>
          <ac:spMkLst>
            <pc:docMk/>
            <pc:sldMk cId="1924645768" sldId="2134804291"/>
            <ac:spMk id="16" creationId="{CA1B4F83-3445-49CB-B956-6F0FCD973CB1}"/>
          </ac:spMkLst>
        </pc:spChg>
        <pc:cxnChg chg="mod">
          <ac:chgData name="Wiborg Erik Jacques" userId="71e14514-f81c-4da9-b9d6-12e7e65ac053" providerId="ADAL" clId="{2BFA58C4-3740-4480-BA57-A7AE44718896}" dt="2024-06-05T13:21:45.112" v="2433" actId="1076"/>
          <ac:cxnSpMkLst>
            <pc:docMk/>
            <pc:sldMk cId="1924645768" sldId="2134804291"/>
            <ac:cxnSpMk id="9" creationId="{5E5B33E4-63E7-41F9-AE1D-47486E458630}"/>
          </ac:cxnSpMkLst>
        </pc:cxnChg>
        <pc:cxnChg chg="mod">
          <ac:chgData name="Wiborg Erik Jacques" userId="71e14514-f81c-4da9-b9d6-12e7e65ac053" providerId="ADAL" clId="{2BFA58C4-3740-4480-BA57-A7AE44718896}" dt="2024-06-05T13:21:59.947" v="2437" actId="14100"/>
          <ac:cxnSpMkLst>
            <pc:docMk/>
            <pc:sldMk cId="1924645768" sldId="2134804291"/>
            <ac:cxnSpMk id="11" creationId="{2F90CC64-6FBA-403D-B191-5A40D19712F6}"/>
          </ac:cxnSpMkLst>
        </pc:cxnChg>
        <pc:cxnChg chg="mod">
          <ac:chgData name="Wiborg Erik Jacques" userId="71e14514-f81c-4da9-b9d6-12e7e65ac053" providerId="ADAL" clId="{2BFA58C4-3740-4480-BA57-A7AE44718896}" dt="2024-06-05T13:21:53.099" v="2435" actId="14100"/>
          <ac:cxnSpMkLst>
            <pc:docMk/>
            <pc:sldMk cId="1924645768" sldId="2134804291"/>
            <ac:cxnSpMk id="13" creationId="{CC6DF907-ECD4-4C32-96E6-2B31AAAD1E3F}"/>
          </ac:cxnSpMkLst>
        </pc:cxnChg>
      </pc:sldChg>
      <pc:sldChg chg="add">
        <pc:chgData name="Wiborg Erik Jacques" userId="71e14514-f81c-4da9-b9d6-12e7e65ac053" providerId="ADAL" clId="{2BFA58C4-3740-4480-BA57-A7AE44718896}" dt="2024-06-05T13:20:07.074" v="2419"/>
        <pc:sldMkLst>
          <pc:docMk/>
          <pc:sldMk cId="757259523" sldId="2134804292"/>
        </pc:sldMkLst>
      </pc:sldChg>
      <pc:sldChg chg="add">
        <pc:chgData name="Wiborg Erik Jacques" userId="71e14514-f81c-4da9-b9d6-12e7e65ac053" providerId="ADAL" clId="{2BFA58C4-3740-4480-BA57-A7AE44718896}" dt="2024-06-05T13:20:07.074" v="2419"/>
        <pc:sldMkLst>
          <pc:docMk/>
          <pc:sldMk cId="579860830" sldId="2134804293"/>
        </pc:sldMkLst>
      </pc:sldChg>
      <pc:sldChg chg="addSp delSp modSp add mod delAnim modAnim modShow">
        <pc:chgData name="Wiborg Erik Jacques" userId="71e14514-f81c-4da9-b9d6-12e7e65ac053" providerId="ADAL" clId="{2BFA58C4-3740-4480-BA57-A7AE44718896}" dt="2024-06-04T10:16:38.451" v="84" actId="729"/>
        <pc:sldMkLst>
          <pc:docMk/>
          <pc:sldMk cId="3285389387" sldId="2147478778"/>
        </pc:sldMkLst>
        <pc:spChg chg="del mod topLvl">
          <ac:chgData name="Wiborg Erik Jacques" userId="71e14514-f81c-4da9-b9d6-12e7e65ac053" providerId="ADAL" clId="{2BFA58C4-3740-4480-BA57-A7AE44718896}" dt="2024-06-04T10:09:08.934" v="19" actId="478"/>
          <ac:spMkLst>
            <pc:docMk/>
            <pc:sldMk cId="3285389387" sldId="2147478778"/>
            <ac:spMk id="2" creationId="{C2A4B008-B86D-4333-D818-5873EF28C584}"/>
          </ac:spMkLst>
        </pc:spChg>
        <pc:spChg chg="del mod topLvl">
          <ac:chgData name="Wiborg Erik Jacques" userId="71e14514-f81c-4da9-b9d6-12e7e65ac053" providerId="ADAL" clId="{2BFA58C4-3740-4480-BA57-A7AE44718896}" dt="2024-06-04T10:09:08.934" v="19" actId="478"/>
          <ac:spMkLst>
            <pc:docMk/>
            <pc:sldMk cId="3285389387" sldId="2147478778"/>
            <ac:spMk id="3" creationId="{F158541A-4F88-4D82-DD61-93A9D53BB23B}"/>
          </ac:spMkLst>
        </pc:spChg>
        <pc:spChg chg="mod topLvl">
          <ac:chgData name="Wiborg Erik Jacques" userId="71e14514-f81c-4da9-b9d6-12e7e65ac053" providerId="ADAL" clId="{2BFA58C4-3740-4480-BA57-A7AE44718896}" dt="2024-06-04T10:09:37.551" v="26" actId="1076"/>
          <ac:spMkLst>
            <pc:docMk/>
            <pc:sldMk cId="3285389387" sldId="2147478778"/>
            <ac:spMk id="5" creationId="{5F4B84CF-7392-254D-3EB7-94C3F4CA201D}"/>
          </ac:spMkLst>
        </pc:spChg>
        <pc:spChg chg="mod topLvl">
          <ac:chgData name="Wiborg Erik Jacques" userId="71e14514-f81c-4da9-b9d6-12e7e65ac053" providerId="ADAL" clId="{2BFA58C4-3740-4480-BA57-A7AE44718896}" dt="2024-06-04T10:09:37.551" v="26" actId="1076"/>
          <ac:spMkLst>
            <pc:docMk/>
            <pc:sldMk cId="3285389387" sldId="2147478778"/>
            <ac:spMk id="6" creationId="{A462D2C0-F6A9-BF4A-794C-CF27459CAB78}"/>
          </ac:spMkLst>
        </pc:spChg>
        <pc:spChg chg="mod topLvl">
          <ac:chgData name="Wiborg Erik Jacques" userId="71e14514-f81c-4da9-b9d6-12e7e65ac053" providerId="ADAL" clId="{2BFA58C4-3740-4480-BA57-A7AE44718896}" dt="2024-06-04T10:11:23.466" v="45" actId="164"/>
          <ac:spMkLst>
            <pc:docMk/>
            <pc:sldMk cId="3285389387" sldId="2147478778"/>
            <ac:spMk id="7" creationId="{971EDF2B-C59D-DE10-E7FE-3C88A0993333}"/>
          </ac:spMkLst>
        </pc:spChg>
        <pc:spChg chg="mod topLvl">
          <ac:chgData name="Wiborg Erik Jacques" userId="71e14514-f81c-4da9-b9d6-12e7e65ac053" providerId="ADAL" clId="{2BFA58C4-3740-4480-BA57-A7AE44718896}" dt="2024-06-04T10:10:50.480" v="42" actId="164"/>
          <ac:spMkLst>
            <pc:docMk/>
            <pc:sldMk cId="3285389387" sldId="2147478778"/>
            <ac:spMk id="9" creationId="{FAD073DD-F34A-CCCE-E5A2-1E9368636AFB}"/>
          </ac:spMkLst>
        </pc:spChg>
        <pc:spChg chg="mod topLvl">
          <ac:chgData name="Wiborg Erik Jacques" userId="71e14514-f81c-4da9-b9d6-12e7e65ac053" providerId="ADAL" clId="{2BFA58C4-3740-4480-BA57-A7AE44718896}" dt="2024-06-04T10:10:50.480" v="42" actId="164"/>
          <ac:spMkLst>
            <pc:docMk/>
            <pc:sldMk cId="3285389387" sldId="2147478778"/>
            <ac:spMk id="10" creationId="{25A4E9F0-CE7A-DF61-A3B0-981BF9A19B5B}"/>
          </ac:spMkLst>
        </pc:spChg>
        <pc:spChg chg="mod topLvl">
          <ac:chgData name="Wiborg Erik Jacques" userId="71e14514-f81c-4da9-b9d6-12e7e65ac053" providerId="ADAL" clId="{2BFA58C4-3740-4480-BA57-A7AE44718896}" dt="2024-06-04T10:10:50.480" v="42" actId="164"/>
          <ac:spMkLst>
            <pc:docMk/>
            <pc:sldMk cId="3285389387" sldId="2147478778"/>
            <ac:spMk id="11" creationId="{A598970D-810A-0746-7ED3-86922C2BBD12}"/>
          </ac:spMkLst>
        </pc:spChg>
        <pc:spChg chg="mod topLvl">
          <ac:chgData name="Wiborg Erik Jacques" userId="71e14514-f81c-4da9-b9d6-12e7e65ac053" providerId="ADAL" clId="{2BFA58C4-3740-4480-BA57-A7AE44718896}" dt="2024-06-04T10:10:50.480" v="42" actId="164"/>
          <ac:spMkLst>
            <pc:docMk/>
            <pc:sldMk cId="3285389387" sldId="2147478778"/>
            <ac:spMk id="12" creationId="{7083F69E-2D15-6230-6E62-0879A0B0F9E5}"/>
          </ac:spMkLst>
        </pc:spChg>
        <pc:spChg chg="mod topLvl">
          <ac:chgData name="Wiborg Erik Jacques" userId="71e14514-f81c-4da9-b9d6-12e7e65ac053" providerId="ADAL" clId="{2BFA58C4-3740-4480-BA57-A7AE44718896}" dt="2024-06-04T10:10:50.480" v="42" actId="164"/>
          <ac:spMkLst>
            <pc:docMk/>
            <pc:sldMk cId="3285389387" sldId="2147478778"/>
            <ac:spMk id="13" creationId="{88A5CD8C-D64D-48E8-65CD-7486E7B345FE}"/>
          </ac:spMkLst>
        </pc:spChg>
        <pc:spChg chg="mod topLvl">
          <ac:chgData name="Wiborg Erik Jacques" userId="71e14514-f81c-4da9-b9d6-12e7e65ac053" providerId="ADAL" clId="{2BFA58C4-3740-4480-BA57-A7AE44718896}" dt="2024-06-04T10:10:50.480" v="42" actId="164"/>
          <ac:spMkLst>
            <pc:docMk/>
            <pc:sldMk cId="3285389387" sldId="2147478778"/>
            <ac:spMk id="14" creationId="{D97FA72E-0332-093C-C6EB-54C1D9C21357}"/>
          </ac:spMkLst>
        </pc:spChg>
        <pc:spChg chg="mod topLvl">
          <ac:chgData name="Wiborg Erik Jacques" userId="71e14514-f81c-4da9-b9d6-12e7e65ac053" providerId="ADAL" clId="{2BFA58C4-3740-4480-BA57-A7AE44718896}" dt="2024-06-04T10:10:20.742" v="37" actId="14100"/>
          <ac:spMkLst>
            <pc:docMk/>
            <pc:sldMk cId="3285389387" sldId="2147478778"/>
            <ac:spMk id="15" creationId="{E5F5B401-7068-F36B-6B54-B7262C87061F}"/>
          </ac:spMkLst>
        </pc:spChg>
        <pc:spChg chg="mod">
          <ac:chgData name="Wiborg Erik Jacques" userId="71e14514-f81c-4da9-b9d6-12e7e65ac053" providerId="ADAL" clId="{2BFA58C4-3740-4480-BA57-A7AE44718896}" dt="2024-06-04T10:09:37.551" v="26" actId="1076"/>
          <ac:spMkLst>
            <pc:docMk/>
            <pc:sldMk cId="3285389387" sldId="2147478778"/>
            <ac:spMk id="16" creationId="{9902C99C-7460-4744-7231-82C37E876EA9}"/>
          </ac:spMkLst>
        </pc:spChg>
        <pc:spChg chg="del mod topLvl">
          <ac:chgData name="Wiborg Erik Jacques" userId="71e14514-f81c-4da9-b9d6-12e7e65ac053" providerId="ADAL" clId="{2BFA58C4-3740-4480-BA57-A7AE44718896}" dt="2024-06-04T10:10:17.875" v="36" actId="478"/>
          <ac:spMkLst>
            <pc:docMk/>
            <pc:sldMk cId="3285389387" sldId="2147478778"/>
            <ac:spMk id="17" creationId="{1B5BA212-BBD9-0A3C-5213-0B04F3806135}"/>
          </ac:spMkLst>
        </pc:spChg>
        <pc:spChg chg="mod topLvl">
          <ac:chgData name="Wiborg Erik Jacques" userId="71e14514-f81c-4da9-b9d6-12e7e65ac053" providerId="ADAL" clId="{2BFA58C4-3740-4480-BA57-A7AE44718896}" dt="2024-06-04T10:09:37.551" v="26" actId="1076"/>
          <ac:spMkLst>
            <pc:docMk/>
            <pc:sldMk cId="3285389387" sldId="2147478778"/>
            <ac:spMk id="18" creationId="{7F79F216-0028-34FF-6E9C-2BB14141E7F3}"/>
          </ac:spMkLst>
        </pc:spChg>
        <pc:spChg chg="mod topLvl">
          <ac:chgData name="Wiborg Erik Jacques" userId="71e14514-f81c-4da9-b9d6-12e7e65ac053" providerId="ADAL" clId="{2BFA58C4-3740-4480-BA57-A7AE44718896}" dt="2024-06-04T10:09:37.551" v="26" actId="1076"/>
          <ac:spMkLst>
            <pc:docMk/>
            <pc:sldMk cId="3285389387" sldId="2147478778"/>
            <ac:spMk id="19" creationId="{ACF4F533-C871-07CF-F952-12E7BF521C29}"/>
          </ac:spMkLst>
        </pc:spChg>
        <pc:spChg chg="mod topLvl">
          <ac:chgData name="Wiborg Erik Jacques" userId="71e14514-f81c-4da9-b9d6-12e7e65ac053" providerId="ADAL" clId="{2BFA58C4-3740-4480-BA57-A7AE44718896}" dt="2024-06-04T10:09:37.551" v="26" actId="1076"/>
          <ac:spMkLst>
            <pc:docMk/>
            <pc:sldMk cId="3285389387" sldId="2147478778"/>
            <ac:spMk id="20" creationId="{D4D3C214-8FEE-5930-005B-89043CE550D0}"/>
          </ac:spMkLst>
        </pc:spChg>
        <pc:spChg chg="mod topLvl">
          <ac:chgData name="Wiborg Erik Jacques" userId="71e14514-f81c-4da9-b9d6-12e7e65ac053" providerId="ADAL" clId="{2BFA58C4-3740-4480-BA57-A7AE44718896}" dt="2024-06-04T10:09:37.551" v="26" actId="1076"/>
          <ac:spMkLst>
            <pc:docMk/>
            <pc:sldMk cId="3285389387" sldId="2147478778"/>
            <ac:spMk id="21" creationId="{C9AD29B5-6226-B7FB-4111-064CC383B2F3}"/>
          </ac:spMkLst>
        </pc:spChg>
        <pc:spChg chg="mod topLvl">
          <ac:chgData name="Wiborg Erik Jacques" userId="71e14514-f81c-4da9-b9d6-12e7e65ac053" providerId="ADAL" clId="{2BFA58C4-3740-4480-BA57-A7AE44718896}" dt="2024-06-04T10:09:37.551" v="26" actId="1076"/>
          <ac:spMkLst>
            <pc:docMk/>
            <pc:sldMk cId="3285389387" sldId="2147478778"/>
            <ac:spMk id="23" creationId="{23A140FD-FA5E-A557-EE20-4305BE75AA66}"/>
          </ac:spMkLst>
        </pc:spChg>
        <pc:spChg chg="del mod topLvl">
          <ac:chgData name="Wiborg Erik Jacques" userId="71e14514-f81c-4da9-b9d6-12e7e65ac053" providerId="ADAL" clId="{2BFA58C4-3740-4480-BA57-A7AE44718896}" dt="2024-06-04T10:08:59.913" v="11" actId="478"/>
          <ac:spMkLst>
            <pc:docMk/>
            <pc:sldMk cId="3285389387" sldId="2147478778"/>
            <ac:spMk id="24" creationId="{1D6FCA73-57BA-6F0D-1B68-002739BE8002}"/>
          </ac:spMkLst>
        </pc:spChg>
        <pc:spChg chg="mod topLvl">
          <ac:chgData name="Wiborg Erik Jacques" userId="71e14514-f81c-4da9-b9d6-12e7e65ac053" providerId="ADAL" clId="{2BFA58C4-3740-4480-BA57-A7AE44718896}" dt="2024-06-04T10:11:23.466" v="45" actId="164"/>
          <ac:spMkLst>
            <pc:docMk/>
            <pc:sldMk cId="3285389387" sldId="2147478778"/>
            <ac:spMk id="25" creationId="{17FBAC23-78A9-3329-C9E8-C9CB6C5CE8AB}"/>
          </ac:spMkLst>
        </pc:spChg>
        <pc:spChg chg="del mod topLvl">
          <ac:chgData name="Wiborg Erik Jacques" userId="71e14514-f81c-4da9-b9d6-12e7e65ac053" providerId="ADAL" clId="{2BFA58C4-3740-4480-BA57-A7AE44718896}" dt="2024-06-04T10:09:27.853" v="25" actId="478"/>
          <ac:spMkLst>
            <pc:docMk/>
            <pc:sldMk cId="3285389387" sldId="2147478778"/>
            <ac:spMk id="26" creationId="{09A5ABFB-9E72-B106-4FED-88E1FB8AA7DE}"/>
          </ac:spMkLst>
        </pc:spChg>
        <pc:spChg chg="mod topLvl">
          <ac:chgData name="Wiborg Erik Jacques" userId="71e14514-f81c-4da9-b9d6-12e7e65ac053" providerId="ADAL" clId="{2BFA58C4-3740-4480-BA57-A7AE44718896}" dt="2024-06-04T10:11:23.466" v="45" actId="164"/>
          <ac:spMkLst>
            <pc:docMk/>
            <pc:sldMk cId="3285389387" sldId="2147478778"/>
            <ac:spMk id="27" creationId="{DE40D025-E7A0-41F8-7739-AB682D7EA87F}"/>
          </ac:spMkLst>
        </pc:spChg>
        <pc:spChg chg="mod topLvl">
          <ac:chgData name="Wiborg Erik Jacques" userId="71e14514-f81c-4da9-b9d6-12e7e65ac053" providerId="ADAL" clId="{2BFA58C4-3740-4480-BA57-A7AE44718896}" dt="2024-06-04T10:11:23.466" v="45" actId="164"/>
          <ac:spMkLst>
            <pc:docMk/>
            <pc:sldMk cId="3285389387" sldId="2147478778"/>
            <ac:spMk id="28" creationId="{3213BB93-92CE-EA40-E4F0-D829FA2943B6}"/>
          </ac:spMkLst>
        </pc:spChg>
        <pc:spChg chg="mod topLvl">
          <ac:chgData name="Wiborg Erik Jacques" userId="71e14514-f81c-4da9-b9d6-12e7e65ac053" providerId="ADAL" clId="{2BFA58C4-3740-4480-BA57-A7AE44718896}" dt="2024-06-04T10:11:23.466" v="45" actId="164"/>
          <ac:spMkLst>
            <pc:docMk/>
            <pc:sldMk cId="3285389387" sldId="2147478778"/>
            <ac:spMk id="29" creationId="{E21499A7-4186-1F24-5712-E9AA1618E17A}"/>
          </ac:spMkLst>
        </pc:spChg>
        <pc:spChg chg="mod topLvl">
          <ac:chgData name="Wiborg Erik Jacques" userId="71e14514-f81c-4da9-b9d6-12e7e65ac053" providerId="ADAL" clId="{2BFA58C4-3740-4480-BA57-A7AE44718896}" dt="2024-06-04T10:11:23.466" v="45" actId="164"/>
          <ac:spMkLst>
            <pc:docMk/>
            <pc:sldMk cId="3285389387" sldId="2147478778"/>
            <ac:spMk id="30" creationId="{FC879BE2-3CB4-C627-BB2F-7BC29F8C143F}"/>
          </ac:spMkLst>
        </pc:spChg>
        <pc:spChg chg="mod">
          <ac:chgData name="Wiborg Erik Jacques" userId="71e14514-f81c-4da9-b9d6-12e7e65ac053" providerId="ADAL" clId="{2BFA58C4-3740-4480-BA57-A7AE44718896}" dt="2024-06-04T10:11:23.466" v="45" actId="164"/>
          <ac:spMkLst>
            <pc:docMk/>
            <pc:sldMk cId="3285389387" sldId="2147478778"/>
            <ac:spMk id="32" creationId="{C66AD81B-EA7A-F30F-E2D7-2A2BC72FA5FC}"/>
          </ac:spMkLst>
        </pc:spChg>
        <pc:spChg chg="mod topLvl">
          <ac:chgData name="Wiborg Erik Jacques" userId="71e14514-f81c-4da9-b9d6-12e7e65ac053" providerId="ADAL" clId="{2BFA58C4-3740-4480-BA57-A7AE44718896}" dt="2024-06-04T10:10:27.005" v="38" actId="1076"/>
          <ac:spMkLst>
            <pc:docMk/>
            <pc:sldMk cId="3285389387" sldId="2147478778"/>
            <ac:spMk id="34" creationId="{37AD919C-9101-3DCC-620C-1D06CB2A8C4F}"/>
          </ac:spMkLst>
        </pc:spChg>
        <pc:spChg chg="del">
          <ac:chgData name="Wiborg Erik Jacques" userId="71e14514-f81c-4da9-b9d6-12e7e65ac053" providerId="ADAL" clId="{2BFA58C4-3740-4480-BA57-A7AE44718896}" dt="2024-06-04T10:08:49.039" v="8" actId="478"/>
          <ac:spMkLst>
            <pc:docMk/>
            <pc:sldMk cId="3285389387" sldId="2147478778"/>
            <ac:spMk id="35" creationId="{18EEE026-59DA-E2F8-FD0B-5426C715F221}"/>
          </ac:spMkLst>
        </pc:spChg>
        <pc:spChg chg="mod topLvl">
          <ac:chgData name="Wiborg Erik Jacques" userId="71e14514-f81c-4da9-b9d6-12e7e65ac053" providerId="ADAL" clId="{2BFA58C4-3740-4480-BA57-A7AE44718896}" dt="2024-06-04T10:10:30.845" v="39" actId="1076"/>
          <ac:spMkLst>
            <pc:docMk/>
            <pc:sldMk cId="3285389387" sldId="2147478778"/>
            <ac:spMk id="36" creationId="{A2279256-53B3-EA67-9C00-2E4B08710F05}"/>
          </ac:spMkLst>
        </pc:spChg>
        <pc:spChg chg="del mod topLvl">
          <ac:chgData name="Wiborg Erik Jacques" userId="71e14514-f81c-4da9-b9d6-12e7e65ac053" providerId="ADAL" clId="{2BFA58C4-3740-4480-BA57-A7AE44718896}" dt="2024-06-04T10:09:39.717" v="27" actId="478"/>
          <ac:spMkLst>
            <pc:docMk/>
            <pc:sldMk cId="3285389387" sldId="2147478778"/>
            <ac:spMk id="38" creationId="{7E424C3C-4B30-FBA5-7A78-BB98398405F5}"/>
          </ac:spMkLst>
        </pc:spChg>
        <pc:spChg chg="del mod topLvl">
          <ac:chgData name="Wiborg Erik Jacques" userId="71e14514-f81c-4da9-b9d6-12e7e65ac053" providerId="ADAL" clId="{2BFA58C4-3740-4480-BA57-A7AE44718896}" dt="2024-06-04T10:09:40.972" v="28" actId="478"/>
          <ac:spMkLst>
            <pc:docMk/>
            <pc:sldMk cId="3285389387" sldId="2147478778"/>
            <ac:spMk id="39" creationId="{0F4C7E4C-78FF-E1D2-3524-3EE37663D4ED}"/>
          </ac:spMkLst>
        </pc:spChg>
        <pc:spChg chg="del mod topLvl">
          <ac:chgData name="Wiborg Erik Jacques" userId="71e14514-f81c-4da9-b9d6-12e7e65ac053" providerId="ADAL" clId="{2BFA58C4-3740-4480-BA57-A7AE44718896}" dt="2024-06-04T10:09:42.210" v="29" actId="478"/>
          <ac:spMkLst>
            <pc:docMk/>
            <pc:sldMk cId="3285389387" sldId="2147478778"/>
            <ac:spMk id="40" creationId="{A111BF88-AB98-DF53-2050-6D3027680E59}"/>
          </ac:spMkLst>
        </pc:spChg>
        <pc:spChg chg="add mod ord">
          <ac:chgData name="Wiborg Erik Jacques" userId="71e14514-f81c-4da9-b9d6-12e7e65ac053" providerId="ADAL" clId="{2BFA58C4-3740-4480-BA57-A7AE44718896}" dt="2024-06-04T10:12:59.565" v="66" actId="14100"/>
          <ac:spMkLst>
            <pc:docMk/>
            <pc:sldMk cId="3285389387" sldId="2147478778"/>
            <ac:spMk id="41" creationId="{B75E275B-EFAC-3550-C505-DD2ED75F26DD}"/>
          </ac:spMkLst>
        </pc:spChg>
        <pc:spChg chg="del mod topLvl">
          <ac:chgData name="Wiborg Erik Jacques" userId="71e14514-f81c-4da9-b9d6-12e7e65ac053" providerId="ADAL" clId="{2BFA58C4-3740-4480-BA57-A7AE44718896}" dt="2024-06-04T10:09:08.934" v="19" actId="478"/>
          <ac:spMkLst>
            <pc:docMk/>
            <pc:sldMk cId="3285389387" sldId="2147478778"/>
            <ac:spMk id="42" creationId="{A34D2427-706F-2DD5-7408-D4513C0839A4}"/>
          </ac:spMkLst>
        </pc:spChg>
        <pc:spChg chg="del">
          <ac:chgData name="Wiborg Erik Jacques" userId="71e14514-f81c-4da9-b9d6-12e7e65ac053" providerId="ADAL" clId="{2BFA58C4-3740-4480-BA57-A7AE44718896}" dt="2024-06-04T10:09:08.934" v="19" actId="478"/>
          <ac:spMkLst>
            <pc:docMk/>
            <pc:sldMk cId="3285389387" sldId="2147478778"/>
            <ac:spMk id="43" creationId="{D62D8E39-BB70-BDEC-7CDB-1CCF33D8F5BB}"/>
          </ac:spMkLst>
        </pc:spChg>
        <pc:spChg chg="del">
          <ac:chgData name="Wiborg Erik Jacques" userId="71e14514-f81c-4da9-b9d6-12e7e65ac053" providerId="ADAL" clId="{2BFA58C4-3740-4480-BA57-A7AE44718896}" dt="2024-06-04T10:09:08.934" v="19" actId="478"/>
          <ac:spMkLst>
            <pc:docMk/>
            <pc:sldMk cId="3285389387" sldId="2147478778"/>
            <ac:spMk id="44" creationId="{132CCDAA-4950-9061-6C0F-BEFDC49C60E8}"/>
          </ac:spMkLst>
        </pc:spChg>
        <pc:spChg chg="mod topLvl">
          <ac:chgData name="Wiborg Erik Jacques" userId="71e14514-f81c-4da9-b9d6-12e7e65ac053" providerId="ADAL" clId="{2BFA58C4-3740-4480-BA57-A7AE44718896}" dt="2024-06-04T10:09:37.551" v="26" actId="1076"/>
          <ac:spMkLst>
            <pc:docMk/>
            <pc:sldMk cId="3285389387" sldId="2147478778"/>
            <ac:spMk id="47" creationId="{F946BA30-DD9D-62CD-E51E-AE5FB3A59B1E}"/>
          </ac:spMkLst>
        </pc:spChg>
        <pc:spChg chg="mod topLvl">
          <ac:chgData name="Wiborg Erik Jacques" userId="71e14514-f81c-4da9-b9d6-12e7e65ac053" providerId="ADAL" clId="{2BFA58C4-3740-4480-BA57-A7AE44718896}" dt="2024-06-04T10:11:23.466" v="45" actId="164"/>
          <ac:spMkLst>
            <pc:docMk/>
            <pc:sldMk cId="3285389387" sldId="2147478778"/>
            <ac:spMk id="48" creationId="{698245BF-912C-921C-CEF9-72993F3EEFCA}"/>
          </ac:spMkLst>
        </pc:spChg>
        <pc:spChg chg="del mod topLvl">
          <ac:chgData name="Wiborg Erik Jacques" userId="71e14514-f81c-4da9-b9d6-12e7e65ac053" providerId="ADAL" clId="{2BFA58C4-3740-4480-BA57-A7AE44718896}" dt="2024-06-04T10:09:08.934" v="19" actId="478"/>
          <ac:spMkLst>
            <pc:docMk/>
            <pc:sldMk cId="3285389387" sldId="2147478778"/>
            <ac:spMk id="51" creationId="{E7C03B68-23B6-EAA0-9A67-33767C222B89}"/>
          </ac:spMkLst>
        </pc:spChg>
        <pc:spChg chg="del mod topLvl">
          <ac:chgData name="Wiborg Erik Jacques" userId="71e14514-f81c-4da9-b9d6-12e7e65ac053" providerId="ADAL" clId="{2BFA58C4-3740-4480-BA57-A7AE44718896}" dt="2024-06-04T10:09:08.934" v="19" actId="478"/>
          <ac:spMkLst>
            <pc:docMk/>
            <pc:sldMk cId="3285389387" sldId="2147478778"/>
            <ac:spMk id="52" creationId="{52D965D8-F572-7CE0-FF1F-5663B4EFD586}"/>
          </ac:spMkLst>
        </pc:spChg>
        <pc:spChg chg="del mod topLvl">
          <ac:chgData name="Wiborg Erik Jacques" userId="71e14514-f81c-4da9-b9d6-12e7e65ac053" providerId="ADAL" clId="{2BFA58C4-3740-4480-BA57-A7AE44718896}" dt="2024-06-04T10:09:08.934" v="19" actId="478"/>
          <ac:spMkLst>
            <pc:docMk/>
            <pc:sldMk cId="3285389387" sldId="2147478778"/>
            <ac:spMk id="53" creationId="{D0C039F6-30DA-B295-EB4A-E750C14508F1}"/>
          </ac:spMkLst>
        </pc:spChg>
        <pc:spChg chg="del mod topLvl">
          <ac:chgData name="Wiborg Erik Jacques" userId="71e14514-f81c-4da9-b9d6-12e7e65ac053" providerId="ADAL" clId="{2BFA58C4-3740-4480-BA57-A7AE44718896}" dt="2024-06-04T10:09:08.934" v="19" actId="478"/>
          <ac:spMkLst>
            <pc:docMk/>
            <pc:sldMk cId="3285389387" sldId="2147478778"/>
            <ac:spMk id="54" creationId="{F38A3379-2415-C682-6775-32A4126B5602}"/>
          </ac:spMkLst>
        </pc:spChg>
        <pc:spChg chg="del mod topLvl">
          <ac:chgData name="Wiborg Erik Jacques" userId="71e14514-f81c-4da9-b9d6-12e7e65ac053" providerId="ADAL" clId="{2BFA58C4-3740-4480-BA57-A7AE44718896}" dt="2024-06-04T10:09:08.934" v="19" actId="478"/>
          <ac:spMkLst>
            <pc:docMk/>
            <pc:sldMk cId="3285389387" sldId="2147478778"/>
            <ac:spMk id="55" creationId="{E1590733-58EC-D534-720C-CCF34F757BC0}"/>
          </ac:spMkLst>
        </pc:spChg>
        <pc:spChg chg="del mod topLvl">
          <ac:chgData name="Wiborg Erik Jacques" userId="71e14514-f81c-4da9-b9d6-12e7e65ac053" providerId="ADAL" clId="{2BFA58C4-3740-4480-BA57-A7AE44718896}" dt="2024-06-04T10:09:11.701" v="21" actId="478"/>
          <ac:spMkLst>
            <pc:docMk/>
            <pc:sldMk cId="3285389387" sldId="2147478778"/>
            <ac:spMk id="56" creationId="{72698614-6A9D-02F5-FC4E-96D3F33262E4}"/>
          </ac:spMkLst>
        </pc:spChg>
        <pc:spChg chg="del mod topLvl">
          <ac:chgData name="Wiborg Erik Jacques" userId="71e14514-f81c-4da9-b9d6-12e7e65ac053" providerId="ADAL" clId="{2BFA58C4-3740-4480-BA57-A7AE44718896}" dt="2024-06-04T10:09:08.934" v="19" actId="478"/>
          <ac:spMkLst>
            <pc:docMk/>
            <pc:sldMk cId="3285389387" sldId="2147478778"/>
            <ac:spMk id="60" creationId="{92D129AF-AF5A-EB23-972B-05F0F0456AA6}"/>
          </ac:spMkLst>
        </pc:spChg>
        <pc:spChg chg="del mod topLvl">
          <ac:chgData name="Wiborg Erik Jacques" userId="71e14514-f81c-4da9-b9d6-12e7e65ac053" providerId="ADAL" clId="{2BFA58C4-3740-4480-BA57-A7AE44718896}" dt="2024-06-04T10:09:08.934" v="19" actId="478"/>
          <ac:spMkLst>
            <pc:docMk/>
            <pc:sldMk cId="3285389387" sldId="2147478778"/>
            <ac:spMk id="61" creationId="{0416CF32-C171-46C0-0F3A-D64DD6927B67}"/>
          </ac:spMkLst>
        </pc:spChg>
        <pc:spChg chg="del mod topLvl">
          <ac:chgData name="Wiborg Erik Jacques" userId="71e14514-f81c-4da9-b9d6-12e7e65ac053" providerId="ADAL" clId="{2BFA58C4-3740-4480-BA57-A7AE44718896}" dt="2024-06-04T10:09:59.354" v="33" actId="478"/>
          <ac:spMkLst>
            <pc:docMk/>
            <pc:sldMk cId="3285389387" sldId="2147478778"/>
            <ac:spMk id="62" creationId="{685FDE3F-0C1D-92B6-BD77-C97914395E42}"/>
          </ac:spMkLst>
        </pc:spChg>
        <pc:spChg chg="del mod topLvl">
          <ac:chgData name="Wiborg Erik Jacques" userId="71e14514-f81c-4da9-b9d6-12e7e65ac053" providerId="ADAL" clId="{2BFA58C4-3740-4480-BA57-A7AE44718896}" dt="2024-06-04T10:09:55.261" v="30" actId="478"/>
          <ac:spMkLst>
            <pc:docMk/>
            <pc:sldMk cId="3285389387" sldId="2147478778"/>
            <ac:spMk id="63" creationId="{764F3411-4A81-2260-92A8-C816F1236A48}"/>
          </ac:spMkLst>
        </pc:spChg>
        <pc:spChg chg="add mod ord">
          <ac:chgData name="Wiborg Erik Jacques" userId="71e14514-f81c-4da9-b9d6-12e7e65ac053" providerId="ADAL" clId="{2BFA58C4-3740-4480-BA57-A7AE44718896}" dt="2024-06-04T10:13:41.393" v="77" actId="14100"/>
          <ac:spMkLst>
            <pc:docMk/>
            <pc:sldMk cId="3285389387" sldId="2147478778"/>
            <ac:spMk id="64" creationId="{EB233C64-7189-DCAE-7F98-45505BC500A3}"/>
          </ac:spMkLst>
        </pc:spChg>
        <pc:spChg chg="add mod ord">
          <ac:chgData name="Wiborg Erik Jacques" userId="71e14514-f81c-4da9-b9d6-12e7e65ac053" providerId="ADAL" clId="{2BFA58C4-3740-4480-BA57-A7AE44718896}" dt="2024-06-04T10:13:56.067" v="80" actId="167"/>
          <ac:spMkLst>
            <pc:docMk/>
            <pc:sldMk cId="3285389387" sldId="2147478778"/>
            <ac:spMk id="65" creationId="{2CA06567-665A-E07A-B858-1C8BC43D8CFB}"/>
          </ac:spMkLst>
        </pc:spChg>
        <pc:spChg chg="mod topLvl">
          <ac:chgData name="Wiborg Erik Jacques" userId="71e14514-f81c-4da9-b9d6-12e7e65ac053" providerId="ADAL" clId="{2BFA58C4-3740-4480-BA57-A7AE44718896}" dt="2024-06-04T10:09:37.551" v="26" actId="1076"/>
          <ac:spMkLst>
            <pc:docMk/>
            <pc:sldMk cId="3285389387" sldId="2147478778"/>
            <ac:spMk id="67" creationId="{BBF41049-820B-9CED-8BFD-601DB5DB2AE1}"/>
          </ac:spMkLst>
        </pc:spChg>
        <pc:spChg chg="del mod">
          <ac:chgData name="Wiborg Erik Jacques" userId="71e14514-f81c-4da9-b9d6-12e7e65ac053" providerId="ADAL" clId="{2BFA58C4-3740-4480-BA57-A7AE44718896}" dt="2024-06-04T10:12:43.430" v="63" actId="478"/>
          <ac:spMkLst>
            <pc:docMk/>
            <pc:sldMk cId="3285389387" sldId="2147478778"/>
            <ac:spMk id="70" creationId="{B0C7F231-F228-628C-B166-4061A94B8970}"/>
          </ac:spMkLst>
        </pc:spChg>
        <pc:spChg chg="del mod topLvl">
          <ac:chgData name="Wiborg Erik Jacques" userId="71e14514-f81c-4da9-b9d6-12e7e65ac053" providerId="ADAL" clId="{2BFA58C4-3740-4480-BA57-A7AE44718896}" dt="2024-06-04T10:09:08.934" v="19" actId="478"/>
          <ac:spMkLst>
            <pc:docMk/>
            <pc:sldMk cId="3285389387" sldId="2147478778"/>
            <ac:spMk id="73" creationId="{CA8E911B-39D8-9C53-CFC8-36D72FD395B3}"/>
          </ac:spMkLst>
        </pc:spChg>
        <pc:spChg chg="del mod topLvl">
          <ac:chgData name="Wiborg Erik Jacques" userId="71e14514-f81c-4da9-b9d6-12e7e65ac053" providerId="ADAL" clId="{2BFA58C4-3740-4480-BA57-A7AE44718896}" dt="2024-06-04T10:09:08.934" v="19" actId="478"/>
          <ac:spMkLst>
            <pc:docMk/>
            <pc:sldMk cId="3285389387" sldId="2147478778"/>
            <ac:spMk id="75" creationId="{537E0113-E0AD-2726-D378-D6CBF6587B89}"/>
          </ac:spMkLst>
        </pc:spChg>
        <pc:spChg chg="del mod topLvl">
          <ac:chgData name="Wiborg Erik Jacques" userId="71e14514-f81c-4da9-b9d6-12e7e65ac053" providerId="ADAL" clId="{2BFA58C4-3740-4480-BA57-A7AE44718896}" dt="2024-06-04T10:09:08.934" v="19" actId="478"/>
          <ac:spMkLst>
            <pc:docMk/>
            <pc:sldMk cId="3285389387" sldId="2147478778"/>
            <ac:spMk id="76" creationId="{73A402BF-3957-83F7-A262-D068BE2E53C3}"/>
          </ac:spMkLst>
        </pc:spChg>
        <pc:spChg chg="mod">
          <ac:chgData name="Wiborg Erik Jacques" userId="71e14514-f81c-4da9-b9d6-12e7e65ac053" providerId="ADAL" clId="{2BFA58C4-3740-4480-BA57-A7AE44718896}" dt="2024-06-04T10:08:42.576" v="6" actId="165"/>
          <ac:spMkLst>
            <pc:docMk/>
            <pc:sldMk cId="3285389387" sldId="2147478778"/>
            <ac:spMk id="77" creationId="{C009CD16-3C8E-9270-3FEA-C4131FE7D3CE}"/>
          </ac:spMkLst>
        </pc:spChg>
        <pc:spChg chg="mod">
          <ac:chgData name="Wiborg Erik Jacques" userId="71e14514-f81c-4da9-b9d6-12e7e65ac053" providerId="ADAL" clId="{2BFA58C4-3740-4480-BA57-A7AE44718896}" dt="2024-06-04T10:08:42.576" v="6" actId="165"/>
          <ac:spMkLst>
            <pc:docMk/>
            <pc:sldMk cId="3285389387" sldId="2147478778"/>
            <ac:spMk id="78" creationId="{7E18B574-19FA-9E8C-DAC7-7629E9608DE8}"/>
          </ac:spMkLst>
        </pc:spChg>
        <pc:spChg chg="mod">
          <ac:chgData name="Wiborg Erik Jacques" userId="71e14514-f81c-4da9-b9d6-12e7e65ac053" providerId="ADAL" clId="{2BFA58C4-3740-4480-BA57-A7AE44718896}" dt="2024-06-04T10:08:42.576" v="6" actId="165"/>
          <ac:spMkLst>
            <pc:docMk/>
            <pc:sldMk cId="3285389387" sldId="2147478778"/>
            <ac:spMk id="79" creationId="{8CF519A1-A20F-35EE-9ECB-41536885C47A}"/>
          </ac:spMkLst>
        </pc:spChg>
        <pc:spChg chg="mod">
          <ac:chgData name="Wiborg Erik Jacques" userId="71e14514-f81c-4da9-b9d6-12e7e65ac053" providerId="ADAL" clId="{2BFA58C4-3740-4480-BA57-A7AE44718896}" dt="2024-06-04T10:08:42.576" v="6" actId="165"/>
          <ac:spMkLst>
            <pc:docMk/>
            <pc:sldMk cId="3285389387" sldId="2147478778"/>
            <ac:spMk id="80" creationId="{90E43FC1-6FAE-751F-6BBA-C802E55739AB}"/>
          </ac:spMkLst>
        </pc:spChg>
        <pc:spChg chg="mod">
          <ac:chgData name="Wiborg Erik Jacques" userId="71e14514-f81c-4da9-b9d6-12e7e65ac053" providerId="ADAL" clId="{2BFA58C4-3740-4480-BA57-A7AE44718896}" dt="2024-06-04T10:08:42.576" v="6" actId="165"/>
          <ac:spMkLst>
            <pc:docMk/>
            <pc:sldMk cId="3285389387" sldId="2147478778"/>
            <ac:spMk id="81" creationId="{1F7469F9-CD50-733A-7106-80CF89AD0812}"/>
          </ac:spMkLst>
        </pc:spChg>
        <pc:spChg chg="mod">
          <ac:chgData name="Wiborg Erik Jacques" userId="71e14514-f81c-4da9-b9d6-12e7e65ac053" providerId="ADAL" clId="{2BFA58C4-3740-4480-BA57-A7AE44718896}" dt="2024-06-04T10:08:42.576" v="6" actId="165"/>
          <ac:spMkLst>
            <pc:docMk/>
            <pc:sldMk cId="3285389387" sldId="2147478778"/>
            <ac:spMk id="82" creationId="{94A0466A-24AE-37B2-A77A-466DB63661FD}"/>
          </ac:spMkLst>
        </pc:spChg>
        <pc:spChg chg="del mod topLvl">
          <ac:chgData name="Wiborg Erik Jacques" userId="71e14514-f81c-4da9-b9d6-12e7e65ac053" providerId="ADAL" clId="{2BFA58C4-3740-4480-BA57-A7AE44718896}" dt="2024-06-04T10:09:08.934" v="19" actId="478"/>
          <ac:spMkLst>
            <pc:docMk/>
            <pc:sldMk cId="3285389387" sldId="2147478778"/>
            <ac:spMk id="85" creationId="{93F9C065-A98C-B028-6FF6-C42AE65D00AF}"/>
          </ac:spMkLst>
        </pc:spChg>
        <pc:spChg chg="del mod topLvl">
          <ac:chgData name="Wiborg Erik Jacques" userId="71e14514-f81c-4da9-b9d6-12e7e65ac053" providerId="ADAL" clId="{2BFA58C4-3740-4480-BA57-A7AE44718896}" dt="2024-06-04T10:09:08.934" v="19" actId="478"/>
          <ac:spMkLst>
            <pc:docMk/>
            <pc:sldMk cId="3285389387" sldId="2147478778"/>
            <ac:spMk id="86" creationId="{4A318874-1A92-36A9-121D-789CF7BA67EE}"/>
          </ac:spMkLst>
        </pc:spChg>
        <pc:spChg chg="del mod topLvl">
          <ac:chgData name="Wiborg Erik Jacques" userId="71e14514-f81c-4da9-b9d6-12e7e65ac053" providerId="ADAL" clId="{2BFA58C4-3740-4480-BA57-A7AE44718896}" dt="2024-06-04T10:09:10.507" v="20" actId="478"/>
          <ac:spMkLst>
            <pc:docMk/>
            <pc:sldMk cId="3285389387" sldId="2147478778"/>
            <ac:spMk id="88" creationId="{626FF2BB-BAE7-16A7-A148-08F6064BF3F6}"/>
          </ac:spMkLst>
        </pc:spChg>
        <pc:spChg chg="del mod topLvl">
          <ac:chgData name="Wiborg Erik Jacques" userId="71e14514-f81c-4da9-b9d6-12e7e65ac053" providerId="ADAL" clId="{2BFA58C4-3740-4480-BA57-A7AE44718896}" dt="2024-06-04T10:09:08.934" v="19" actId="478"/>
          <ac:spMkLst>
            <pc:docMk/>
            <pc:sldMk cId="3285389387" sldId="2147478778"/>
            <ac:spMk id="89" creationId="{F4562D57-EFFE-7B1D-58E2-FD461737EF68}"/>
          </ac:spMkLst>
        </pc:spChg>
        <pc:spChg chg="del mod topLvl">
          <ac:chgData name="Wiborg Erik Jacques" userId="71e14514-f81c-4da9-b9d6-12e7e65ac053" providerId="ADAL" clId="{2BFA58C4-3740-4480-BA57-A7AE44718896}" dt="2024-06-04T10:09:08.934" v="19" actId="478"/>
          <ac:spMkLst>
            <pc:docMk/>
            <pc:sldMk cId="3285389387" sldId="2147478778"/>
            <ac:spMk id="90" creationId="{4643ECED-5B79-C0C7-3EB2-4CF7C6D6206E}"/>
          </ac:spMkLst>
        </pc:spChg>
        <pc:spChg chg="del mod topLvl">
          <ac:chgData name="Wiborg Erik Jacques" userId="71e14514-f81c-4da9-b9d6-12e7e65ac053" providerId="ADAL" clId="{2BFA58C4-3740-4480-BA57-A7AE44718896}" dt="2024-06-04T10:09:08.934" v="19" actId="478"/>
          <ac:spMkLst>
            <pc:docMk/>
            <pc:sldMk cId="3285389387" sldId="2147478778"/>
            <ac:spMk id="91" creationId="{22D30C50-8C1B-69CE-4814-956073C13DCF}"/>
          </ac:spMkLst>
        </pc:spChg>
        <pc:spChg chg="del mod topLvl">
          <ac:chgData name="Wiborg Erik Jacques" userId="71e14514-f81c-4da9-b9d6-12e7e65ac053" providerId="ADAL" clId="{2BFA58C4-3740-4480-BA57-A7AE44718896}" dt="2024-06-04T10:09:08.934" v="19" actId="478"/>
          <ac:spMkLst>
            <pc:docMk/>
            <pc:sldMk cId="3285389387" sldId="2147478778"/>
            <ac:spMk id="92" creationId="{49076E28-17E8-76AB-6484-6BBF52776451}"/>
          </ac:spMkLst>
        </pc:spChg>
        <pc:spChg chg="del mod topLvl">
          <ac:chgData name="Wiborg Erik Jacques" userId="71e14514-f81c-4da9-b9d6-12e7e65ac053" providerId="ADAL" clId="{2BFA58C4-3740-4480-BA57-A7AE44718896}" dt="2024-06-04T10:09:08.934" v="19" actId="478"/>
          <ac:spMkLst>
            <pc:docMk/>
            <pc:sldMk cId="3285389387" sldId="2147478778"/>
            <ac:spMk id="93" creationId="{45FB75AA-671F-91C7-21ED-A7A8B86F9CCE}"/>
          </ac:spMkLst>
        </pc:spChg>
        <pc:spChg chg="del mod topLvl">
          <ac:chgData name="Wiborg Erik Jacques" userId="71e14514-f81c-4da9-b9d6-12e7e65ac053" providerId="ADAL" clId="{2BFA58C4-3740-4480-BA57-A7AE44718896}" dt="2024-06-04T10:09:08.934" v="19" actId="478"/>
          <ac:spMkLst>
            <pc:docMk/>
            <pc:sldMk cId="3285389387" sldId="2147478778"/>
            <ac:spMk id="94" creationId="{67095F34-D709-426A-B43E-13C0DB2A7A63}"/>
          </ac:spMkLst>
        </pc:spChg>
        <pc:spChg chg="del mod topLvl">
          <ac:chgData name="Wiborg Erik Jacques" userId="71e14514-f81c-4da9-b9d6-12e7e65ac053" providerId="ADAL" clId="{2BFA58C4-3740-4480-BA57-A7AE44718896}" dt="2024-06-04T10:09:26.054" v="24" actId="478"/>
          <ac:spMkLst>
            <pc:docMk/>
            <pc:sldMk cId="3285389387" sldId="2147478778"/>
            <ac:spMk id="95" creationId="{D57F153C-4F0C-D62B-0588-DC369E3A3295}"/>
          </ac:spMkLst>
        </pc:spChg>
        <pc:spChg chg="del mod topLvl">
          <ac:chgData name="Wiborg Erik Jacques" userId="71e14514-f81c-4da9-b9d6-12e7e65ac053" providerId="ADAL" clId="{2BFA58C4-3740-4480-BA57-A7AE44718896}" dt="2024-06-04T10:09:08.934" v="19" actId="478"/>
          <ac:spMkLst>
            <pc:docMk/>
            <pc:sldMk cId="3285389387" sldId="2147478778"/>
            <ac:spMk id="96" creationId="{6D9AD4D1-CAB4-CF36-EB20-497549175D20}"/>
          </ac:spMkLst>
        </pc:spChg>
        <pc:spChg chg="del mod topLvl">
          <ac:chgData name="Wiborg Erik Jacques" userId="71e14514-f81c-4da9-b9d6-12e7e65ac053" providerId="ADAL" clId="{2BFA58C4-3740-4480-BA57-A7AE44718896}" dt="2024-06-04T10:09:08.934" v="19" actId="478"/>
          <ac:spMkLst>
            <pc:docMk/>
            <pc:sldMk cId="3285389387" sldId="2147478778"/>
            <ac:spMk id="98" creationId="{3D7934B9-1B6F-429F-AC1A-BAA3D8125CA6}"/>
          </ac:spMkLst>
        </pc:spChg>
        <pc:spChg chg="del mod topLvl">
          <ac:chgData name="Wiborg Erik Jacques" userId="71e14514-f81c-4da9-b9d6-12e7e65ac053" providerId="ADAL" clId="{2BFA58C4-3740-4480-BA57-A7AE44718896}" dt="2024-06-04T10:09:08.934" v="19" actId="478"/>
          <ac:spMkLst>
            <pc:docMk/>
            <pc:sldMk cId="3285389387" sldId="2147478778"/>
            <ac:spMk id="99" creationId="{ECF8F33D-5377-C5A7-3405-492391EE23D9}"/>
          </ac:spMkLst>
        </pc:spChg>
        <pc:spChg chg="del mod topLvl">
          <ac:chgData name="Wiborg Erik Jacques" userId="71e14514-f81c-4da9-b9d6-12e7e65ac053" providerId="ADAL" clId="{2BFA58C4-3740-4480-BA57-A7AE44718896}" dt="2024-06-04T10:09:08.934" v="19" actId="478"/>
          <ac:spMkLst>
            <pc:docMk/>
            <pc:sldMk cId="3285389387" sldId="2147478778"/>
            <ac:spMk id="100" creationId="{6F4644CD-AD08-DF16-B1EE-01AE70895B2F}"/>
          </ac:spMkLst>
        </pc:spChg>
        <pc:spChg chg="del mod topLvl">
          <ac:chgData name="Wiborg Erik Jacques" userId="71e14514-f81c-4da9-b9d6-12e7e65ac053" providerId="ADAL" clId="{2BFA58C4-3740-4480-BA57-A7AE44718896}" dt="2024-06-04T10:09:08.934" v="19" actId="478"/>
          <ac:spMkLst>
            <pc:docMk/>
            <pc:sldMk cId="3285389387" sldId="2147478778"/>
            <ac:spMk id="101" creationId="{CD037318-402D-76F0-8584-49F8CDBFB84C}"/>
          </ac:spMkLst>
        </pc:spChg>
        <pc:spChg chg="del mod topLvl">
          <ac:chgData name="Wiborg Erik Jacques" userId="71e14514-f81c-4da9-b9d6-12e7e65ac053" providerId="ADAL" clId="{2BFA58C4-3740-4480-BA57-A7AE44718896}" dt="2024-06-04T10:09:08.934" v="19" actId="478"/>
          <ac:spMkLst>
            <pc:docMk/>
            <pc:sldMk cId="3285389387" sldId="2147478778"/>
            <ac:spMk id="104" creationId="{F3682AB4-A35A-EC3B-3FCE-D478361B5D9F}"/>
          </ac:spMkLst>
        </pc:spChg>
        <pc:spChg chg="del mod topLvl">
          <ac:chgData name="Wiborg Erik Jacques" userId="71e14514-f81c-4da9-b9d6-12e7e65ac053" providerId="ADAL" clId="{2BFA58C4-3740-4480-BA57-A7AE44718896}" dt="2024-06-04T10:09:08.934" v="19" actId="478"/>
          <ac:spMkLst>
            <pc:docMk/>
            <pc:sldMk cId="3285389387" sldId="2147478778"/>
            <ac:spMk id="105" creationId="{61A54E4C-75F6-168C-0806-EB1C6431C5BE}"/>
          </ac:spMkLst>
        </pc:spChg>
        <pc:spChg chg="del mod topLvl">
          <ac:chgData name="Wiborg Erik Jacques" userId="71e14514-f81c-4da9-b9d6-12e7e65ac053" providerId="ADAL" clId="{2BFA58C4-3740-4480-BA57-A7AE44718896}" dt="2024-06-04T10:09:08.934" v="19" actId="478"/>
          <ac:spMkLst>
            <pc:docMk/>
            <pc:sldMk cId="3285389387" sldId="2147478778"/>
            <ac:spMk id="111" creationId="{960F9FA0-B0CD-7ACD-4A1F-0F63096257C3}"/>
          </ac:spMkLst>
        </pc:spChg>
        <pc:spChg chg="del mod topLvl">
          <ac:chgData name="Wiborg Erik Jacques" userId="71e14514-f81c-4da9-b9d6-12e7e65ac053" providerId="ADAL" clId="{2BFA58C4-3740-4480-BA57-A7AE44718896}" dt="2024-06-04T10:09:58.568" v="32" actId="478"/>
          <ac:spMkLst>
            <pc:docMk/>
            <pc:sldMk cId="3285389387" sldId="2147478778"/>
            <ac:spMk id="112" creationId="{CD42E18F-EA68-3735-6AFE-DE70A70DF1AA}"/>
          </ac:spMkLst>
        </pc:spChg>
        <pc:spChg chg="del mod topLvl">
          <ac:chgData name="Wiborg Erik Jacques" userId="71e14514-f81c-4da9-b9d6-12e7e65ac053" providerId="ADAL" clId="{2BFA58C4-3740-4480-BA57-A7AE44718896}" dt="2024-06-04T10:09:57.463" v="31" actId="478"/>
          <ac:spMkLst>
            <pc:docMk/>
            <pc:sldMk cId="3285389387" sldId="2147478778"/>
            <ac:spMk id="113" creationId="{A94B479F-8665-AFA7-5010-DDA357234948}"/>
          </ac:spMkLst>
        </pc:spChg>
        <pc:spChg chg="del mod topLvl">
          <ac:chgData name="Wiborg Erik Jacques" userId="71e14514-f81c-4da9-b9d6-12e7e65ac053" providerId="ADAL" clId="{2BFA58C4-3740-4480-BA57-A7AE44718896}" dt="2024-06-04T10:10:01.762" v="35" actId="478"/>
          <ac:spMkLst>
            <pc:docMk/>
            <pc:sldMk cId="3285389387" sldId="2147478778"/>
            <ac:spMk id="114" creationId="{DF273933-0C64-32AB-DAAF-22CCEAA3BAE0}"/>
          </ac:spMkLst>
        </pc:spChg>
        <pc:spChg chg="del mod topLvl">
          <ac:chgData name="Wiborg Erik Jacques" userId="71e14514-f81c-4da9-b9d6-12e7e65ac053" providerId="ADAL" clId="{2BFA58C4-3740-4480-BA57-A7AE44718896}" dt="2024-06-04T10:10:00.886" v="34" actId="478"/>
          <ac:spMkLst>
            <pc:docMk/>
            <pc:sldMk cId="3285389387" sldId="2147478778"/>
            <ac:spMk id="115" creationId="{37D3A4AA-A9B6-2593-4820-2FD929AD4B10}"/>
          </ac:spMkLst>
        </pc:spChg>
        <pc:grpChg chg="del">
          <ac:chgData name="Wiborg Erik Jacques" userId="71e14514-f81c-4da9-b9d6-12e7e65ac053" providerId="ADAL" clId="{2BFA58C4-3740-4480-BA57-A7AE44718896}" dt="2024-06-04T10:08:42.576" v="6" actId="165"/>
          <ac:grpSpMkLst>
            <pc:docMk/>
            <pc:sldMk cId="3285389387" sldId="2147478778"/>
            <ac:grpSpMk id="8" creationId="{12F47540-8151-F804-4149-82606A50D268}"/>
          </ac:grpSpMkLst>
        </pc:grpChg>
        <pc:grpChg chg="add mod">
          <ac:chgData name="Wiborg Erik Jacques" userId="71e14514-f81c-4da9-b9d6-12e7e65ac053" providerId="ADAL" clId="{2BFA58C4-3740-4480-BA57-A7AE44718896}" dt="2024-06-04T10:10:58.071" v="44" actId="1076"/>
          <ac:grpSpMkLst>
            <pc:docMk/>
            <pc:sldMk cId="3285389387" sldId="2147478778"/>
            <ac:grpSpMk id="22" creationId="{0E91DD0D-DC8E-6127-DA80-FB7F7C5B76C0}"/>
          </ac:grpSpMkLst>
        </pc:grpChg>
        <pc:grpChg chg="del">
          <ac:chgData name="Wiborg Erik Jacques" userId="71e14514-f81c-4da9-b9d6-12e7e65ac053" providerId="ADAL" clId="{2BFA58C4-3740-4480-BA57-A7AE44718896}" dt="2024-06-04T10:08:42.576" v="6" actId="165"/>
          <ac:grpSpMkLst>
            <pc:docMk/>
            <pc:sldMk cId="3285389387" sldId="2147478778"/>
            <ac:grpSpMk id="31" creationId="{2F5A138C-AD58-E349-AD60-128C8F5BFC1F}"/>
          </ac:grpSpMkLst>
        </pc:grpChg>
        <pc:grpChg chg="del">
          <ac:chgData name="Wiborg Erik Jacques" userId="71e14514-f81c-4da9-b9d6-12e7e65ac053" providerId="ADAL" clId="{2BFA58C4-3740-4480-BA57-A7AE44718896}" dt="2024-06-04T10:08:42.576" v="6" actId="165"/>
          <ac:grpSpMkLst>
            <pc:docMk/>
            <pc:sldMk cId="3285389387" sldId="2147478778"/>
            <ac:grpSpMk id="33" creationId="{4F2064B4-CDF6-C246-33E3-928964A44233}"/>
          </ac:grpSpMkLst>
        </pc:grpChg>
        <pc:grpChg chg="add mod">
          <ac:chgData name="Wiborg Erik Jacques" userId="71e14514-f81c-4da9-b9d6-12e7e65ac053" providerId="ADAL" clId="{2BFA58C4-3740-4480-BA57-A7AE44718896}" dt="2024-06-04T10:11:23.466" v="45" actId="164"/>
          <ac:grpSpMkLst>
            <pc:docMk/>
            <pc:sldMk cId="3285389387" sldId="2147478778"/>
            <ac:grpSpMk id="37" creationId="{80C76577-F089-E551-65AD-E717B3608DD6}"/>
          </ac:grpSpMkLst>
        </pc:grpChg>
        <pc:grpChg chg="del">
          <ac:chgData name="Wiborg Erik Jacques" userId="71e14514-f81c-4da9-b9d6-12e7e65ac053" providerId="ADAL" clId="{2BFA58C4-3740-4480-BA57-A7AE44718896}" dt="2024-06-04T10:08:42.576" v="6" actId="165"/>
          <ac:grpSpMkLst>
            <pc:docMk/>
            <pc:sldMk cId="3285389387" sldId="2147478778"/>
            <ac:grpSpMk id="46" creationId="{B8CA8534-1137-9B4D-7E2B-C66BE45E6276}"/>
          </ac:grpSpMkLst>
        </pc:grpChg>
        <pc:grpChg chg="del">
          <ac:chgData name="Wiborg Erik Jacques" userId="71e14514-f81c-4da9-b9d6-12e7e65ac053" providerId="ADAL" clId="{2BFA58C4-3740-4480-BA57-A7AE44718896}" dt="2024-06-04T10:08:42.576" v="6" actId="165"/>
          <ac:grpSpMkLst>
            <pc:docMk/>
            <pc:sldMk cId="3285389387" sldId="2147478778"/>
            <ac:grpSpMk id="58" creationId="{B4EFFD0F-BACF-16F1-242F-97165D5A7311}"/>
          </ac:grpSpMkLst>
        </pc:grpChg>
        <pc:grpChg chg="del mod topLvl">
          <ac:chgData name="Wiborg Erik Jacques" userId="71e14514-f81c-4da9-b9d6-12e7e65ac053" providerId="ADAL" clId="{2BFA58C4-3740-4480-BA57-A7AE44718896}" dt="2024-06-04T10:08:47.398" v="7" actId="478"/>
          <ac:grpSpMkLst>
            <pc:docMk/>
            <pc:sldMk cId="3285389387" sldId="2147478778"/>
            <ac:grpSpMk id="106" creationId="{A7FFEF75-6182-F19A-6EEF-9B2D7E64C2EB}"/>
          </ac:grpSpMkLst>
        </pc:grpChg>
        <pc:grpChg chg="del">
          <ac:chgData name="Wiborg Erik Jacques" userId="71e14514-f81c-4da9-b9d6-12e7e65ac053" providerId="ADAL" clId="{2BFA58C4-3740-4480-BA57-A7AE44718896}" dt="2024-06-04T10:08:42.576" v="6" actId="165"/>
          <ac:grpSpMkLst>
            <pc:docMk/>
            <pc:sldMk cId="3285389387" sldId="2147478778"/>
            <ac:grpSpMk id="107" creationId="{31BE4D31-3F8A-C8DA-FBC8-F49629BC0B95}"/>
          </ac:grpSpMkLst>
        </pc:grpChg>
        <pc:picChg chg="mod topLvl">
          <ac:chgData name="Wiborg Erik Jacques" userId="71e14514-f81c-4da9-b9d6-12e7e65ac053" providerId="ADAL" clId="{2BFA58C4-3740-4480-BA57-A7AE44718896}" dt="2024-06-04T10:11:23.466" v="45" actId="164"/>
          <ac:picMkLst>
            <pc:docMk/>
            <pc:sldMk cId="3285389387" sldId="2147478778"/>
            <ac:picMk id="45" creationId="{089EEFBF-BDB7-89A7-6280-2D0AEB9C18ED}"/>
          </ac:picMkLst>
        </pc:picChg>
        <pc:picChg chg="mod topLvl">
          <ac:chgData name="Wiborg Erik Jacques" userId="71e14514-f81c-4da9-b9d6-12e7e65ac053" providerId="ADAL" clId="{2BFA58C4-3740-4480-BA57-A7AE44718896}" dt="2024-06-04T10:09:37.551" v="26" actId="1076"/>
          <ac:picMkLst>
            <pc:docMk/>
            <pc:sldMk cId="3285389387" sldId="2147478778"/>
            <ac:picMk id="49" creationId="{856D557D-0F5D-866A-DB7B-244DC839D5EC}"/>
          </ac:picMkLst>
        </pc:picChg>
        <pc:picChg chg="del mod topLvl">
          <ac:chgData name="Wiborg Erik Jacques" userId="71e14514-f81c-4da9-b9d6-12e7e65ac053" providerId="ADAL" clId="{2BFA58C4-3740-4480-BA57-A7AE44718896}" dt="2024-06-04T10:09:08.934" v="19" actId="478"/>
          <ac:picMkLst>
            <pc:docMk/>
            <pc:sldMk cId="3285389387" sldId="2147478778"/>
            <ac:picMk id="59" creationId="{E6FE88F0-56DD-E830-4F84-5EC0D6183C0B}"/>
          </ac:picMkLst>
        </pc:picChg>
        <pc:picChg chg="del mod topLvl">
          <ac:chgData name="Wiborg Erik Jacques" userId="71e14514-f81c-4da9-b9d6-12e7e65ac053" providerId="ADAL" clId="{2BFA58C4-3740-4480-BA57-A7AE44718896}" dt="2024-06-04T10:09:08.934" v="19" actId="478"/>
          <ac:picMkLst>
            <pc:docMk/>
            <pc:sldMk cId="3285389387" sldId="2147478778"/>
            <ac:picMk id="66" creationId="{0661C3C7-66E7-ADF4-A0C5-419222A26E36}"/>
          </ac:picMkLst>
        </pc:picChg>
        <pc:picChg chg="mod topLvl">
          <ac:chgData name="Wiborg Erik Jacques" userId="71e14514-f81c-4da9-b9d6-12e7e65ac053" providerId="ADAL" clId="{2BFA58C4-3740-4480-BA57-A7AE44718896}" dt="2024-06-04T10:11:23.466" v="45" actId="164"/>
          <ac:picMkLst>
            <pc:docMk/>
            <pc:sldMk cId="3285389387" sldId="2147478778"/>
            <ac:picMk id="72" creationId="{D5C691B6-519C-7CEA-D0A1-E5BCD8E41513}"/>
          </ac:picMkLst>
        </pc:picChg>
        <pc:picChg chg="del mod topLvl">
          <ac:chgData name="Wiborg Erik Jacques" userId="71e14514-f81c-4da9-b9d6-12e7e65ac053" providerId="ADAL" clId="{2BFA58C4-3740-4480-BA57-A7AE44718896}" dt="2024-06-04T10:09:08.934" v="19" actId="478"/>
          <ac:picMkLst>
            <pc:docMk/>
            <pc:sldMk cId="3285389387" sldId="2147478778"/>
            <ac:picMk id="87" creationId="{A7206C87-D144-8858-F002-D8A734F77B0D}"/>
          </ac:picMkLst>
        </pc:picChg>
        <pc:picChg chg="del mod topLvl">
          <ac:chgData name="Wiborg Erik Jacques" userId="71e14514-f81c-4da9-b9d6-12e7e65ac053" providerId="ADAL" clId="{2BFA58C4-3740-4480-BA57-A7AE44718896}" dt="2024-06-04T10:09:08.934" v="19" actId="478"/>
          <ac:picMkLst>
            <pc:docMk/>
            <pc:sldMk cId="3285389387" sldId="2147478778"/>
            <ac:picMk id="103" creationId="{359E4CA6-BF66-75F9-EDBD-D7645F4F30CE}"/>
          </ac:picMkLst>
        </pc:picChg>
        <pc:cxnChg chg="del mod topLvl">
          <ac:chgData name="Wiborg Erik Jacques" userId="71e14514-f81c-4da9-b9d6-12e7e65ac053" providerId="ADAL" clId="{2BFA58C4-3740-4480-BA57-A7AE44718896}" dt="2024-06-04T10:09:08.934" v="19" actId="478"/>
          <ac:cxnSpMkLst>
            <pc:docMk/>
            <pc:sldMk cId="3285389387" sldId="2147478778"/>
            <ac:cxnSpMk id="50" creationId="{863D9445-A99E-5521-9000-744B6CF803B6}"/>
          </ac:cxnSpMkLst>
        </pc:cxnChg>
        <pc:cxnChg chg="del mod topLvl">
          <ac:chgData name="Wiborg Erik Jacques" userId="71e14514-f81c-4da9-b9d6-12e7e65ac053" providerId="ADAL" clId="{2BFA58C4-3740-4480-BA57-A7AE44718896}" dt="2024-06-04T10:09:08.934" v="19" actId="478"/>
          <ac:cxnSpMkLst>
            <pc:docMk/>
            <pc:sldMk cId="3285389387" sldId="2147478778"/>
            <ac:cxnSpMk id="57" creationId="{848B9DA1-D697-3B9E-4812-ABB133852B26}"/>
          </ac:cxnSpMkLst>
        </pc:cxnChg>
      </pc:sldChg>
      <pc:sldChg chg="addSp delSp modSp new mod modAnim modNotesTx">
        <pc:chgData name="Wiborg Erik Jacques" userId="71e14514-f81c-4da9-b9d6-12e7e65ac053" providerId="ADAL" clId="{2BFA58C4-3740-4480-BA57-A7AE44718896}" dt="2024-06-04T11:44:22.830" v="690"/>
        <pc:sldMkLst>
          <pc:docMk/>
          <pc:sldMk cId="1022960356" sldId="2147478779"/>
        </pc:sldMkLst>
        <pc:spChg chg="del">
          <ac:chgData name="Wiborg Erik Jacques" userId="71e14514-f81c-4da9-b9d6-12e7e65ac053" providerId="ADAL" clId="{2BFA58C4-3740-4480-BA57-A7AE44718896}" dt="2024-06-04T11:40:23.987" v="664" actId="931"/>
          <ac:spMkLst>
            <pc:docMk/>
            <pc:sldMk cId="1022960356" sldId="2147478779"/>
            <ac:spMk id="3" creationId="{BF74A02A-AF25-89EC-F605-6C5829332718}"/>
          </ac:spMkLst>
        </pc:spChg>
        <pc:spChg chg="add mod">
          <ac:chgData name="Wiborg Erik Jacques" userId="71e14514-f81c-4da9-b9d6-12e7e65ac053" providerId="ADAL" clId="{2BFA58C4-3740-4480-BA57-A7AE44718896}" dt="2024-06-04T11:42:52.742" v="683" actId="1076"/>
          <ac:spMkLst>
            <pc:docMk/>
            <pc:sldMk cId="1022960356" sldId="2147478779"/>
            <ac:spMk id="7" creationId="{677A13AB-0D18-7C5B-0CAC-368804EF535C}"/>
          </ac:spMkLst>
        </pc:spChg>
        <pc:spChg chg="add mod">
          <ac:chgData name="Wiborg Erik Jacques" userId="71e14514-f81c-4da9-b9d6-12e7e65ac053" providerId="ADAL" clId="{2BFA58C4-3740-4480-BA57-A7AE44718896}" dt="2024-06-04T10:56:49.678" v="620" actId="20577"/>
          <ac:spMkLst>
            <pc:docMk/>
            <pc:sldMk cId="1022960356" sldId="2147478779"/>
            <ac:spMk id="8" creationId="{9A939103-943B-44CD-FD5A-FD1FDC89174E}"/>
          </ac:spMkLst>
        </pc:spChg>
        <pc:spChg chg="add mod">
          <ac:chgData name="Wiborg Erik Jacques" userId="71e14514-f81c-4da9-b9d6-12e7e65ac053" providerId="ADAL" clId="{2BFA58C4-3740-4480-BA57-A7AE44718896}" dt="2024-06-04T11:39:31.735" v="663" actId="1076"/>
          <ac:spMkLst>
            <pc:docMk/>
            <pc:sldMk cId="1022960356" sldId="2147478779"/>
            <ac:spMk id="10" creationId="{B2E33C15-9E4A-C202-F631-3B815F5D4000}"/>
          </ac:spMkLst>
        </pc:spChg>
        <pc:spChg chg="add mod">
          <ac:chgData name="Wiborg Erik Jacques" userId="71e14514-f81c-4da9-b9d6-12e7e65ac053" providerId="ADAL" clId="{2BFA58C4-3740-4480-BA57-A7AE44718896}" dt="2024-06-04T11:00:07.134" v="638" actId="1076"/>
          <ac:spMkLst>
            <pc:docMk/>
            <pc:sldMk cId="1022960356" sldId="2147478779"/>
            <ac:spMk id="12" creationId="{A23F498A-FC8F-5F2B-C86F-D41EB497C45C}"/>
          </ac:spMkLst>
        </pc:spChg>
        <pc:spChg chg="add mod">
          <ac:chgData name="Wiborg Erik Jacques" userId="71e14514-f81c-4da9-b9d6-12e7e65ac053" providerId="ADAL" clId="{2BFA58C4-3740-4480-BA57-A7AE44718896}" dt="2024-06-04T11:37:50.275" v="645" actId="1076"/>
          <ac:spMkLst>
            <pc:docMk/>
            <pc:sldMk cId="1022960356" sldId="2147478779"/>
            <ac:spMk id="13" creationId="{0C878727-C151-7985-FEC9-3BB2B5581719}"/>
          </ac:spMkLst>
        </pc:spChg>
        <pc:spChg chg="add mod">
          <ac:chgData name="Wiborg Erik Jacques" userId="71e14514-f81c-4da9-b9d6-12e7e65ac053" providerId="ADAL" clId="{2BFA58C4-3740-4480-BA57-A7AE44718896}" dt="2024-06-04T11:38:07.077" v="647" actId="108"/>
          <ac:spMkLst>
            <pc:docMk/>
            <pc:sldMk cId="1022960356" sldId="2147478779"/>
            <ac:spMk id="14" creationId="{AF092CF5-6155-2388-EB8F-BFFE2A6C498E}"/>
          </ac:spMkLst>
        </pc:spChg>
        <pc:spChg chg="add mod">
          <ac:chgData name="Wiborg Erik Jacques" userId="71e14514-f81c-4da9-b9d6-12e7e65ac053" providerId="ADAL" clId="{2BFA58C4-3740-4480-BA57-A7AE44718896}" dt="2024-06-04T11:38:30.909" v="652" actId="14100"/>
          <ac:spMkLst>
            <pc:docMk/>
            <pc:sldMk cId="1022960356" sldId="2147478779"/>
            <ac:spMk id="15" creationId="{7874550C-7FF9-C15B-96B6-8D9081D2635A}"/>
          </ac:spMkLst>
        </pc:spChg>
        <pc:spChg chg="add mod">
          <ac:chgData name="Wiborg Erik Jacques" userId="71e14514-f81c-4da9-b9d6-12e7e65ac053" providerId="ADAL" clId="{2BFA58C4-3740-4480-BA57-A7AE44718896}" dt="2024-06-04T11:38:54.691" v="657" actId="1076"/>
          <ac:spMkLst>
            <pc:docMk/>
            <pc:sldMk cId="1022960356" sldId="2147478779"/>
            <ac:spMk id="17" creationId="{FB8D33CF-EE8B-78E0-E3D9-5637CD74A058}"/>
          </ac:spMkLst>
        </pc:spChg>
        <pc:spChg chg="add mod">
          <ac:chgData name="Wiborg Erik Jacques" userId="71e14514-f81c-4da9-b9d6-12e7e65ac053" providerId="ADAL" clId="{2BFA58C4-3740-4480-BA57-A7AE44718896}" dt="2024-06-04T11:38:58.833" v="659" actId="571"/>
          <ac:spMkLst>
            <pc:docMk/>
            <pc:sldMk cId="1022960356" sldId="2147478779"/>
            <ac:spMk id="18" creationId="{E774111D-9F35-5232-A73C-AAEC72D39528}"/>
          </ac:spMkLst>
        </pc:spChg>
        <pc:spChg chg="add mod">
          <ac:chgData name="Wiborg Erik Jacques" userId="71e14514-f81c-4da9-b9d6-12e7e65ac053" providerId="ADAL" clId="{2BFA58C4-3740-4480-BA57-A7AE44718896}" dt="2024-06-04T11:38:58.833" v="659" actId="571"/>
          <ac:spMkLst>
            <pc:docMk/>
            <pc:sldMk cId="1022960356" sldId="2147478779"/>
            <ac:spMk id="19" creationId="{F5AA11FE-1172-E789-561E-81D40BAD1A94}"/>
          </ac:spMkLst>
        </pc:spChg>
        <pc:spChg chg="add mod">
          <ac:chgData name="Wiborg Erik Jacques" userId="71e14514-f81c-4da9-b9d6-12e7e65ac053" providerId="ADAL" clId="{2BFA58C4-3740-4480-BA57-A7AE44718896}" dt="2024-06-04T11:39:14.208" v="662" actId="1076"/>
          <ac:spMkLst>
            <pc:docMk/>
            <pc:sldMk cId="1022960356" sldId="2147478779"/>
            <ac:spMk id="20" creationId="{101AFA27-4B46-C381-7C5B-58BB74CD3AE9}"/>
          </ac:spMkLst>
        </pc:spChg>
        <pc:spChg chg="add del mod">
          <ac:chgData name="Wiborg Erik Jacques" userId="71e14514-f81c-4da9-b9d6-12e7e65ac053" providerId="ADAL" clId="{2BFA58C4-3740-4480-BA57-A7AE44718896}" dt="2024-06-04T11:42:37.781" v="680" actId="478"/>
          <ac:spMkLst>
            <pc:docMk/>
            <pc:sldMk cId="1022960356" sldId="2147478779"/>
            <ac:spMk id="23" creationId="{05F348FC-7D72-52A2-6FED-39D9E9661A99}"/>
          </ac:spMkLst>
        </pc:spChg>
        <pc:picChg chg="add mod">
          <ac:chgData name="Wiborg Erik Jacques" userId="71e14514-f81c-4da9-b9d6-12e7e65ac053" providerId="ADAL" clId="{2BFA58C4-3740-4480-BA57-A7AE44718896}" dt="2024-06-04T11:43:26.298" v="688" actId="3626"/>
          <ac:picMkLst>
            <pc:docMk/>
            <pc:sldMk cId="1022960356" sldId="2147478779"/>
            <ac:picMk id="6" creationId="{4ED0210F-2406-5184-6FC2-D89CBA235691}"/>
          </ac:picMkLst>
        </pc:picChg>
        <pc:picChg chg="add mod ord">
          <ac:chgData name="Wiborg Erik Jacques" userId="71e14514-f81c-4da9-b9d6-12e7e65ac053" providerId="ADAL" clId="{2BFA58C4-3740-4480-BA57-A7AE44718896}" dt="2024-06-04T11:40:54.012" v="669" actId="1076"/>
          <ac:picMkLst>
            <pc:docMk/>
            <pc:sldMk cId="1022960356" sldId="2147478779"/>
            <ac:picMk id="22" creationId="{96D46607-B700-0060-5EA9-E5A2BABEC171}"/>
          </ac:picMkLst>
        </pc:picChg>
        <pc:picChg chg="add mod">
          <ac:chgData name="Wiborg Erik Jacques" userId="71e14514-f81c-4da9-b9d6-12e7e65ac053" providerId="ADAL" clId="{2BFA58C4-3740-4480-BA57-A7AE44718896}" dt="2024-06-04T11:43:09.388" v="687"/>
          <ac:picMkLst>
            <pc:docMk/>
            <pc:sldMk cId="1022960356" sldId="2147478779"/>
            <ac:picMk id="25" creationId="{81527C99-1A9C-078F-FC4E-16E4A55157A8}"/>
          </ac:picMkLst>
        </pc:picChg>
      </pc:sldChg>
      <pc:sldChg chg="new del">
        <pc:chgData name="Wiborg Erik Jacques" userId="71e14514-f81c-4da9-b9d6-12e7e65ac053" providerId="ADAL" clId="{2BFA58C4-3740-4480-BA57-A7AE44718896}" dt="2024-06-04T10:21:12.540" v="97" actId="680"/>
        <pc:sldMkLst>
          <pc:docMk/>
          <pc:sldMk cId="2460444535" sldId="2147478780"/>
        </pc:sldMkLst>
      </pc:sldChg>
      <pc:sldChg chg="addSp delSp modSp new mod ord modAnim">
        <pc:chgData name="Wiborg Erik Jacques" userId="71e14514-f81c-4da9-b9d6-12e7e65ac053" providerId="ADAL" clId="{2BFA58C4-3740-4480-BA57-A7AE44718896}" dt="2024-06-04T10:27:31.957" v="404"/>
        <pc:sldMkLst>
          <pc:docMk/>
          <pc:sldMk cId="3917001716" sldId="2147478780"/>
        </pc:sldMkLst>
        <pc:spChg chg="del">
          <ac:chgData name="Wiborg Erik Jacques" userId="71e14514-f81c-4da9-b9d6-12e7e65ac053" providerId="ADAL" clId="{2BFA58C4-3740-4480-BA57-A7AE44718896}" dt="2024-06-04T10:21:49.153" v="101" actId="478"/>
          <ac:spMkLst>
            <pc:docMk/>
            <pc:sldMk cId="3917001716" sldId="2147478780"/>
            <ac:spMk id="2" creationId="{F178A161-D148-25AA-5956-DD72C5D7408E}"/>
          </ac:spMkLst>
        </pc:spChg>
        <pc:spChg chg="del">
          <ac:chgData name="Wiborg Erik Jacques" userId="71e14514-f81c-4da9-b9d6-12e7e65ac053" providerId="ADAL" clId="{2BFA58C4-3740-4480-BA57-A7AE44718896}" dt="2024-06-04T10:21:50.052" v="102" actId="478"/>
          <ac:spMkLst>
            <pc:docMk/>
            <pc:sldMk cId="3917001716" sldId="2147478780"/>
            <ac:spMk id="3" creationId="{6F0EA58C-1233-65AE-4533-0C9184230CE3}"/>
          </ac:spMkLst>
        </pc:spChg>
        <pc:spChg chg="add mod">
          <ac:chgData name="Wiborg Erik Jacques" userId="71e14514-f81c-4da9-b9d6-12e7e65ac053" providerId="ADAL" clId="{2BFA58C4-3740-4480-BA57-A7AE44718896}" dt="2024-06-04T10:25:33.592" v="311" actId="1076"/>
          <ac:spMkLst>
            <pc:docMk/>
            <pc:sldMk cId="3917001716" sldId="2147478780"/>
            <ac:spMk id="6" creationId="{02FBED55-8759-1A98-DC55-8225A62E6146}"/>
          </ac:spMkLst>
        </pc:spChg>
        <pc:graphicFrameChg chg="add mod">
          <ac:chgData name="Wiborg Erik Jacques" userId="71e14514-f81c-4da9-b9d6-12e7e65ac053" providerId="ADAL" clId="{2BFA58C4-3740-4480-BA57-A7AE44718896}" dt="2024-06-04T10:23:36.821" v="303" actId="1076"/>
          <ac:graphicFrameMkLst>
            <pc:docMk/>
            <pc:sldMk cId="3917001716" sldId="2147478780"/>
            <ac:graphicFrameMk id="5" creationId="{E524CC93-E99C-4166-5B8E-F8B9ACD3B3A8}"/>
          </ac:graphicFrameMkLst>
        </pc:graphicFrameChg>
      </pc:sldChg>
      <pc:sldChg chg="addSp delSp modSp new mod delAnim modAnim">
        <pc:chgData name="Wiborg Erik Jacques" userId="71e14514-f81c-4da9-b9d6-12e7e65ac053" providerId="ADAL" clId="{2BFA58C4-3740-4480-BA57-A7AE44718896}" dt="2024-06-04T10:55:05.845" v="529"/>
        <pc:sldMkLst>
          <pc:docMk/>
          <pc:sldMk cId="2775919811" sldId="2147478781"/>
        </pc:sldMkLst>
        <pc:spChg chg="mod">
          <ac:chgData name="Wiborg Erik Jacques" userId="71e14514-f81c-4da9-b9d6-12e7e65ac053" providerId="ADAL" clId="{2BFA58C4-3740-4480-BA57-A7AE44718896}" dt="2024-06-04T10:30:40.415" v="501" actId="1076"/>
          <ac:spMkLst>
            <pc:docMk/>
            <pc:sldMk cId="2775919811" sldId="2147478781"/>
            <ac:spMk id="2" creationId="{9B25717E-7D4E-B002-579F-FC2B5BFB7B9C}"/>
          </ac:spMkLst>
        </pc:spChg>
        <pc:spChg chg="del">
          <ac:chgData name="Wiborg Erik Jacques" userId="71e14514-f81c-4da9-b9d6-12e7e65ac053" providerId="ADAL" clId="{2BFA58C4-3740-4480-BA57-A7AE44718896}" dt="2024-06-04T10:29:33.698" v="408" actId="478"/>
          <ac:spMkLst>
            <pc:docMk/>
            <pc:sldMk cId="2775919811" sldId="2147478781"/>
            <ac:spMk id="3" creationId="{E49613B2-776A-9FB1-642A-66C2687E98CF}"/>
          </ac:spMkLst>
        </pc:spChg>
        <pc:spChg chg="add mod">
          <ac:chgData name="Wiborg Erik Jacques" userId="71e14514-f81c-4da9-b9d6-12e7e65ac053" providerId="ADAL" clId="{2BFA58C4-3740-4480-BA57-A7AE44718896}" dt="2024-06-04T10:30:46.731" v="505" actId="1076"/>
          <ac:spMkLst>
            <pc:docMk/>
            <pc:sldMk cId="2775919811" sldId="2147478781"/>
            <ac:spMk id="5" creationId="{475FA236-A259-A3D5-129D-AD4D0AE69C21}"/>
          </ac:spMkLst>
        </pc:spChg>
        <pc:spChg chg="add del mod">
          <ac:chgData name="Wiborg Erik Jacques" userId="71e14514-f81c-4da9-b9d6-12e7e65ac053" providerId="ADAL" clId="{2BFA58C4-3740-4480-BA57-A7AE44718896}" dt="2024-06-04T10:54:19.895" v="509" actId="478"/>
          <ac:spMkLst>
            <pc:docMk/>
            <pc:sldMk cId="2775919811" sldId="2147478781"/>
            <ac:spMk id="6" creationId="{500AF69D-F267-2722-1685-FE4E80B778D9}"/>
          </ac:spMkLst>
        </pc:spChg>
        <pc:spChg chg="add mod">
          <ac:chgData name="Wiborg Erik Jacques" userId="71e14514-f81c-4da9-b9d6-12e7e65ac053" providerId="ADAL" clId="{2BFA58C4-3740-4480-BA57-A7AE44718896}" dt="2024-06-04T10:54:50.426" v="526" actId="1076"/>
          <ac:spMkLst>
            <pc:docMk/>
            <pc:sldMk cId="2775919811" sldId="2147478781"/>
            <ac:spMk id="8" creationId="{1854BF98-BA01-B962-01F1-35D7B9D26180}"/>
          </ac:spMkLst>
        </pc:spChg>
        <pc:picChg chg="add mod">
          <ac:chgData name="Wiborg Erik Jacques" userId="71e14514-f81c-4da9-b9d6-12e7e65ac053" providerId="ADAL" clId="{2BFA58C4-3740-4480-BA57-A7AE44718896}" dt="2024-06-04T10:54:22.826" v="511" actId="1076"/>
          <ac:picMkLst>
            <pc:docMk/>
            <pc:sldMk cId="2775919811" sldId="2147478781"/>
            <ac:picMk id="7" creationId="{4BBF2975-8306-50E0-B7D5-D674B01125B1}"/>
          </ac:picMkLst>
        </pc:picChg>
      </pc:sldChg>
      <pc:sldChg chg="addSp delSp modSp add mod delAnim modAnim">
        <pc:chgData name="Wiborg Erik Jacques" userId="71e14514-f81c-4da9-b9d6-12e7e65ac053" providerId="ADAL" clId="{2BFA58C4-3740-4480-BA57-A7AE44718896}" dt="2024-06-05T13:13:44.199" v="2315" actId="21"/>
        <pc:sldMkLst>
          <pc:docMk/>
          <pc:sldMk cId="4065758824" sldId="2147478782"/>
        </pc:sldMkLst>
        <pc:spChg chg="add del mod">
          <ac:chgData name="Wiborg Erik Jacques" userId="71e14514-f81c-4da9-b9d6-12e7e65ac053" providerId="ADAL" clId="{2BFA58C4-3740-4480-BA57-A7AE44718896}" dt="2024-06-04T11:55:15.412" v="693" actId="478"/>
          <ac:spMkLst>
            <pc:docMk/>
            <pc:sldMk cId="4065758824" sldId="2147478782"/>
            <ac:spMk id="5" creationId="{A687617F-CE44-188D-E17A-B115A6926B61}"/>
          </ac:spMkLst>
        </pc:spChg>
        <pc:spChg chg="del">
          <ac:chgData name="Wiborg Erik Jacques" userId="71e14514-f81c-4da9-b9d6-12e7e65ac053" providerId="ADAL" clId="{2BFA58C4-3740-4480-BA57-A7AE44718896}" dt="2024-06-04T11:55:10.755" v="692" actId="478"/>
          <ac:spMkLst>
            <pc:docMk/>
            <pc:sldMk cId="4065758824" sldId="2147478782"/>
            <ac:spMk id="7" creationId="{677A13AB-0D18-7C5B-0CAC-368804EF535C}"/>
          </ac:spMkLst>
        </pc:spChg>
        <pc:spChg chg="del mod">
          <ac:chgData name="Wiborg Erik Jacques" userId="71e14514-f81c-4da9-b9d6-12e7e65ac053" providerId="ADAL" clId="{2BFA58C4-3740-4480-BA57-A7AE44718896}" dt="2024-06-04T11:55:29.594" v="700" actId="478"/>
          <ac:spMkLst>
            <pc:docMk/>
            <pc:sldMk cId="4065758824" sldId="2147478782"/>
            <ac:spMk id="8" creationId="{9A939103-943B-44CD-FD5A-FD1FDC89174E}"/>
          </ac:spMkLst>
        </pc:spChg>
        <pc:spChg chg="add mod">
          <ac:chgData name="Wiborg Erik Jacques" userId="71e14514-f81c-4da9-b9d6-12e7e65ac053" providerId="ADAL" clId="{2BFA58C4-3740-4480-BA57-A7AE44718896}" dt="2024-06-04T11:56:42.762" v="772" actId="313"/>
          <ac:spMkLst>
            <pc:docMk/>
            <pc:sldMk cId="4065758824" sldId="2147478782"/>
            <ac:spMk id="9" creationId="{D6CB65D9-3789-D5E4-4A19-F596EE9C8116}"/>
          </ac:spMkLst>
        </pc:spChg>
        <pc:spChg chg="del">
          <ac:chgData name="Wiborg Erik Jacques" userId="71e14514-f81c-4da9-b9d6-12e7e65ac053" providerId="ADAL" clId="{2BFA58C4-3740-4480-BA57-A7AE44718896}" dt="2024-06-04T11:55:10.755" v="692" actId="478"/>
          <ac:spMkLst>
            <pc:docMk/>
            <pc:sldMk cId="4065758824" sldId="2147478782"/>
            <ac:spMk id="10" creationId="{B2E33C15-9E4A-C202-F631-3B815F5D4000}"/>
          </ac:spMkLst>
        </pc:spChg>
        <pc:spChg chg="add mod">
          <ac:chgData name="Wiborg Erik Jacques" userId="71e14514-f81c-4da9-b9d6-12e7e65ac053" providerId="ADAL" clId="{2BFA58C4-3740-4480-BA57-A7AE44718896}" dt="2024-06-04T11:55:55.371" v="708" actId="14100"/>
          <ac:spMkLst>
            <pc:docMk/>
            <pc:sldMk cId="4065758824" sldId="2147478782"/>
            <ac:spMk id="11" creationId="{673F64CA-169E-5779-16FE-FA54E66FAF43}"/>
          </ac:spMkLst>
        </pc:spChg>
        <pc:spChg chg="del">
          <ac:chgData name="Wiborg Erik Jacques" userId="71e14514-f81c-4da9-b9d6-12e7e65ac053" providerId="ADAL" clId="{2BFA58C4-3740-4480-BA57-A7AE44718896}" dt="2024-06-04T11:55:10.755" v="692" actId="478"/>
          <ac:spMkLst>
            <pc:docMk/>
            <pc:sldMk cId="4065758824" sldId="2147478782"/>
            <ac:spMk id="12" creationId="{A23F498A-FC8F-5F2B-C86F-D41EB497C45C}"/>
          </ac:spMkLst>
        </pc:spChg>
        <pc:spChg chg="del">
          <ac:chgData name="Wiborg Erik Jacques" userId="71e14514-f81c-4da9-b9d6-12e7e65ac053" providerId="ADAL" clId="{2BFA58C4-3740-4480-BA57-A7AE44718896}" dt="2024-06-04T11:55:10.755" v="692" actId="478"/>
          <ac:spMkLst>
            <pc:docMk/>
            <pc:sldMk cId="4065758824" sldId="2147478782"/>
            <ac:spMk id="13" creationId="{0C878727-C151-7985-FEC9-3BB2B5581719}"/>
          </ac:spMkLst>
        </pc:spChg>
        <pc:spChg chg="del">
          <ac:chgData name="Wiborg Erik Jacques" userId="71e14514-f81c-4da9-b9d6-12e7e65ac053" providerId="ADAL" clId="{2BFA58C4-3740-4480-BA57-A7AE44718896}" dt="2024-06-04T11:55:10.755" v="692" actId="478"/>
          <ac:spMkLst>
            <pc:docMk/>
            <pc:sldMk cId="4065758824" sldId="2147478782"/>
            <ac:spMk id="14" creationId="{AF092CF5-6155-2388-EB8F-BFFE2A6C498E}"/>
          </ac:spMkLst>
        </pc:spChg>
        <pc:spChg chg="del">
          <ac:chgData name="Wiborg Erik Jacques" userId="71e14514-f81c-4da9-b9d6-12e7e65ac053" providerId="ADAL" clId="{2BFA58C4-3740-4480-BA57-A7AE44718896}" dt="2024-06-04T11:55:16.588" v="694" actId="478"/>
          <ac:spMkLst>
            <pc:docMk/>
            <pc:sldMk cId="4065758824" sldId="2147478782"/>
            <ac:spMk id="15" creationId="{7874550C-7FF9-C15B-96B6-8D9081D2635A}"/>
          </ac:spMkLst>
        </pc:spChg>
        <pc:spChg chg="add">
          <ac:chgData name="Wiborg Erik Jacques" userId="71e14514-f81c-4da9-b9d6-12e7e65ac053" providerId="ADAL" clId="{2BFA58C4-3740-4480-BA57-A7AE44718896}" dt="2024-06-04T11:56:27.235" v="735" actId="11529"/>
          <ac:spMkLst>
            <pc:docMk/>
            <pc:sldMk cId="4065758824" sldId="2147478782"/>
            <ac:spMk id="16" creationId="{17D63A0E-F785-776F-21DE-5D7286BBDD0E}"/>
          </ac:spMkLst>
        </pc:spChg>
        <pc:spChg chg="del">
          <ac:chgData name="Wiborg Erik Jacques" userId="71e14514-f81c-4da9-b9d6-12e7e65ac053" providerId="ADAL" clId="{2BFA58C4-3740-4480-BA57-A7AE44718896}" dt="2024-06-04T11:55:21.537" v="697" actId="478"/>
          <ac:spMkLst>
            <pc:docMk/>
            <pc:sldMk cId="4065758824" sldId="2147478782"/>
            <ac:spMk id="17" creationId="{FB8D33CF-EE8B-78E0-E3D9-5637CD74A058}"/>
          </ac:spMkLst>
        </pc:spChg>
        <pc:spChg chg="add del mod">
          <ac:chgData name="Wiborg Erik Jacques" userId="71e14514-f81c-4da9-b9d6-12e7e65ac053" providerId="ADAL" clId="{2BFA58C4-3740-4480-BA57-A7AE44718896}" dt="2024-06-05T13:13:44.199" v="2315" actId="21"/>
          <ac:spMkLst>
            <pc:docMk/>
            <pc:sldMk cId="4065758824" sldId="2147478782"/>
            <ac:spMk id="19" creationId="{873054C1-56A8-2FF1-E939-409D28F28965}"/>
          </ac:spMkLst>
        </pc:spChg>
        <pc:spChg chg="del">
          <ac:chgData name="Wiborg Erik Jacques" userId="71e14514-f81c-4da9-b9d6-12e7e65ac053" providerId="ADAL" clId="{2BFA58C4-3740-4480-BA57-A7AE44718896}" dt="2024-06-04T11:55:22.434" v="698" actId="478"/>
          <ac:spMkLst>
            <pc:docMk/>
            <pc:sldMk cId="4065758824" sldId="2147478782"/>
            <ac:spMk id="20" creationId="{101AFA27-4B46-C381-7C5B-58BB74CD3AE9}"/>
          </ac:spMkLst>
        </pc:spChg>
        <pc:picChg chg="add del">
          <ac:chgData name="Wiborg Erik Jacques" userId="71e14514-f81c-4da9-b9d6-12e7e65ac053" providerId="ADAL" clId="{2BFA58C4-3740-4480-BA57-A7AE44718896}" dt="2024-06-04T11:55:19.488" v="696" actId="478"/>
          <ac:picMkLst>
            <pc:docMk/>
            <pc:sldMk cId="4065758824" sldId="2147478782"/>
            <ac:picMk id="6" creationId="{4ED0210F-2406-5184-6FC2-D89CBA235691}"/>
          </ac:picMkLst>
        </pc:picChg>
        <pc:picChg chg="del">
          <ac:chgData name="Wiborg Erik Jacques" userId="71e14514-f81c-4da9-b9d6-12e7e65ac053" providerId="ADAL" clId="{2BFA58C4-3740-4480-BA57-A7AE44718896}" dt="2024-06-04T11:55:10.755" v="692" actId="478"/>
          <ac:picMkLst>
            <pc:docMk/>
            <pc:sldMk cId="4065758824" sldId="2147478782"/>
            <ac:picMk id="22" creationId="{96D46607-B700-0060-5EA9-E5A2BABEC171}"/>
          </ac:picMkLst>
        </pc:picChg>
      </pc:sldChg>
      <pc:sldChg chg="addSp delSp modSp new mod">
        <pc:chgData name="Wiborg Erik Jacques" userId="71e14514-f81c-4da9-b9d6-12e7e65ac053" providerId="ADAL" clId="{2BFA58C4-3740-4480-BA57-A7AE44718896}" dt="2024-06-04T12:00:15.930" v="795"/>
        <pc:sldMkLst>
          <pc:docMk/>
          <pc:sldMk cId="3230986497" sldId="2147478783"/>
        </pc:sldMkLst>
        <pc:spChg chg="del">
          <ac:chgData name="Wiborg Erik Jacques" userId="71e14514-f81c-4da9-b9d6-12e7e65ac053" providerId="ADAL" clId="{2BFA58C4-3740-4480-BA57-A7AE44718896}" dt="2024-06-04T11:58:10.397" v="779" actId="478"/>
          <ac:spMkLst>
            <pc:docMk/>
            <pc:sldMk cId="3230986497" sldId="2147478783"/>
            <ac:spMk id="2" creationId="{3968848D-7873-AE96-CF57-A26654B053AB}"/>
          </ac:spMkLst>
        </pc:spChg>
        <pc:spChg chg="del">
          <ac:chgData name="Wiborg Erik Jacques" userId="71e14514-f81c-4da9-b9d6-12e7e65ac053" providerId="ADAL" clId="{2BFA58C4-3740-4480-BA57-A7AE44718896}" dt="2024-06-04T11:58:08.239" v="778" actId="478"/>
          <ac:spMkLst>
            <pc:docMk/>
            <pc:sldMk cId="3230986497" sldId="2147478783"/>
            <ac:spMk id="3" creationId="{122BABC5-9518-95A0-017F-8E8EC9CF0686}"/>
          </ac:spMkLst>
        </pc:spChg>
        <pc:spChg chg="add mod">
          <ac:chgData name="Wiborg Erik Jacques" userId="71e14514-f81c-4da9-b9d6-12e7e65ac053" providerId="ADAL" clId="{2BFA58C4-3740-4480-BA57-A7AE44718896}" dt="2024-06-04T11:59:03.407" v="794" actId="14100"/>
          <ac:spMkLst>
            <pc:docMk/>
            <pc:sldMk cId="3230986497" sldId="2147478783"/>
            <ac:spMk id="7" creationId="{92043EA1-55A6-C354-1FAA-1F0DF635B03C}"/>
          </ac:spMkLst>
        </pc:spChg>
        <pc:picChg chg="add mod">
          <ac:chgData name="Wiborg Erik Jacques" userId="71e14514-f81c-4da9-b9d6-12e7e65ac053" providerId="ADAL" clId="{2BFA58C4-3740-4480-BA57-A7AE44718896}" dt="2024-06-04T12:00:15.930" v="795"/>
          <ac:picMkLst>
            <pc:docMk/>
            <pc:sldMk cId="3230986497" sldId="2147478783"/>
            <ac:picMk id="6" creationId="{10ED3DAF-6DDE-9A50-C0B3-454A3661E057}"/>
          </ac:picMkLst>
        </pc:picChg>
      </pc:sldChg>
      <pc:sldChg chg="addSp delSp modSp new mod modAnim modNotesTx">
        <pc:chgData name="Wiborg Erik Jacques" userId="71e14514-f81c-4da9-b9d6-12e7e65ac053" providerId="ADAL" clId="{2BFA58C4-3740-4480-BA57-A7AE44718896}" dt="2024-06-05T13:12:31.385" v="2314"/>
        <pc:sldMkLst>
          <pc:docMk/>
          <pc:sldMk cId="1603066143" sldId="2147478784"/>
        </pc:sldMkLst>
        <pc:spChg chg="del">
          <ac:chgData name="Wiborg Erik Jacques" userId="71e14514-f81c-4da9-b9d6-12e7e65ac053" providerId="ADAL" clId="{2BFA58C4-3740-4480-BA57-A7AE44718896}" dt="2024-06-04T12:48:12.232" v="797" actId="478"/>
          <ac:spMkLst>
            <pc:docMk/>
            <pc:sldMk cId="1603066143" sldId="2147478784"/>
            <ac:spMk id="2" creationId="{B83B60E6-6877-81CF-2707-D436BBD8E6D0}"/>
          </ac:spMkLst>
        </pc:spChg>
        <pc:spChg chg="del">
          <ac:chgData name="Wiborg Erik Jacques" userId="71e14514-f81c-4da9-b9d6-12e7e65ac053" providerId="ADAL" clId="{2BFA58C4-3740-4480-BA57-A7AE44718896}" dt="2024-06-04T13:42:48.676" v="798" actId="478"/>
          <ac:spMkLst>
            <pc:docMk/>
            <pc:sldMk cId="1603066143" sldId="2147478784"/>
            <ac:spMk id="3" creationId="{F7A5B6EB-E0EA-511C-E4F4-8978463FEFB4}"/>
          </ac:spMkLst>
        </pc:spChg>
        <pc:spChg chg="add mod">
          <ac:chgData name="Wiborg Erik Jacques" userId="71e14514-f81c-4da9-b9d6-12e7e65ac053" providerId="ADAL" clId="{2BFA58C4-3740-4480-BA57-A7AE44718896}" dt="2024-06-05T11:47:35.588" v="1616" actId="21"/>
          <ac:spMkLst>
            <pc:docMk/>
            <pc:sldMk cId="1603066143" sldId="2147478784"/>
            <ac:spMk id="5" creationId="{96CB65EB-89E6-03B5-9173-147055EE6DA7}"/>
          </ac:spMkLst>
        </pc:spChg>
        <pc:spChg chg="add mod">
          <ac:chgData name="Wiborg Erik Jacques" userId="71e14514-f81c-4da9-b9d6-12e7e65ac053" providerId="ADAL" clId="{2BFA58C4-3740-4480-BA57-A7AE44718896}" dt="2024-06-05T13:11:57.656" v="2297" actId="1076"/>
          <ac:spMkLst>
            <pc:docMk/>
            <pc:sldMk cId="1603066143" sldId="2147478784"/>
            <ac:spMk id="6" creationId="{06B920AE-4B9F-404F-5755-DBF0749AF06A}"/>
          </ac:spMkLst>
        </pc:spChg>
        <pc:spChg chg="add mod ord">
          <ac:chgData name="Wiborg Erik Jacques" userId="71e14514-f81c-4da9-b9d6-12e7e65ac053" providerId="ADAL" clId="{2BFA58C4-3740-4480-BA57-A7AE44718896}" dt="2024-06-04T13:56:04.566" v="1160" actId="1076"/>
          <ac:spMkLst>
            <pc:docMk/>
            <pc:sldMk cId="1603066143" sldId="2147478784"/>
            <ac:spMk id="7" creationId="{2F3900B9-13A8-B1A1-5F11-7641E7379060}"/>
          </ac:spMkLst>
        </pc:spChg>
        <pc:spChg chg="add mod ord">
          <ac:chgData name="Wiborg Erik Jacques" userId="71e14514-f81c-4da9-b9d6-12e7e65ac053" providerId="ADAL" clId="{2BFA58C4-3740-4480-BA57-A7AE44718896}" dt="2024-06-04T13:56:04.566" v="1160" actId="1076"/>
          <ac:spMkLst>
            <pc:docMk/>
            <pc:sldMk cId="1603066143" sldId="2147478784"/>
            <ac:spMk id="8" creationId="{90F214EC-7E88-6363-7CF2-761065B92BD7}"/>
          </ac:spMkLst>
        </pc:spChg>
        <pc:spChg chg="add mod">
          <ac:chgData name="Wiborg Erik Jacques" userId="71e14514-f81c-4da9-b9d6-12e7e65ac053" providerId="ADAL" clId="{2BFA58C4-3740-4480-BA57-A7AE44718896}" dt="2024-06-05T11:49:01.237" v="1629" actId="1076"/>
          <ac:spMkLst>
            <pc:docMk/>
            <pc:sldMk cId="1603066143" sldId="2147478784"/>
            <ac:spMk id="9" creationId="{81A1140B-FF4E-9D87-69C1-C4BA867457D8}"/>
          </ac:spMkLst>
        </pc:spChg>
        <pc:spChg chg="add mod">
          <ac:chgData name="Wiborg Erik Jacques" userId="71e14514-f81c-4da9-b9d6-12e7e65ac053" providerId="ADAL" clId="{2BFA58C4-3740-4480-BA57-A7AE44718896}" dt="2024-06-05T11:48:14.243" v="1625" actId="14100"/>
          <ac:spMkLst>
            <pc:docMk/>
            <pc:sldMk cId="1603066143" sldId="2147478784"/>
            <ac:spMk id="10" creationId="{22284D53-B818-9C5C-45C4-3DBA84C9FFFC}"/>
          </ac:spMkLst>
        </pc:spChg>
        <pc:spChg chg="add mod">
          <ac:chgData name="Wiborg Erik Jacques" userId="71e14514-f81c-4da9-b9d6-12e7e65ac053" providerId="ADAL" clId="{2BFA58C4-3740-4480-BA57-A7AE44718896}" dt="2024-06-05T11:48:57.131" v="1628" actId="571"/>
          <ac:spMkLst>
            <pc:docMk/>
            <pc:sldMk cId="1603066143" sldId="2147478784"/>
            <ac:spMk id="11" creationId="{0EA6ED3B-0506-F116-C5D9-1B8BF8797420}"/>
          </ac:spMkLst>
        </pc:spChg>
        <pc:spChg chg="add mod">
          <ac:chgData name="Wiborg Erik Jacques" userId="71e14514-f81c-4da9-b9d6-12e7e65ac053" providerId="ADAL" clId="{2BFA58C4-3740-4480-BA57-A7AE44718896}" dt="2024-06-05T11:49:18.003" v="1646" actId="1076"/>
          <ac:spMkLst>
            <pc:docMk/>
            <pc:sldMk cId="1603066143" sldId="2147478784"/>
            <ac:spMk id="12" creationId="{A8036CA0-E3EC-9FCB-41DD-E857D0C2A5C9}"/>
          </ac:spMkLst>
        </pc:spChg>
        <pc:spChg chg="add mod">
          <ac:chgData name="Wiborg Erik Jacques" userId="71e14514-f81c-4da9-b9d6-12e7e65ac053" providerId="ADAL" clId="{2BFA58C4-3740-4480-BA57-A7AE44718896}" dt="2024-06-05T13:12:24.336" v="2313" actId="20577"/>
          <ac:spMkLst>
            <pc:docMk/>
            <pc:sldMk cId="1603066143" sldId="2147478784"/>
            <ac:spMk id="13" creationId="{567C7942-F346-E8EC-7344-B434C86B7451}"/>
          </ac:spMkLst>
        </pc:spChg>
      </pc:sldChg>
      <pc:sldChg chg="addSp delSp modSp new mod modAnim">
        <pc:chgData name="Wiborg Erik Jacques" userId="71e14514-f81c-4da9-b9d6-12e7e65ac053" providerId="ADAL" clId="{2BFA58C4-3740-4480-BA57-A7AE44718896}" dt="2024-06-05T12:09:28.686" v="1752"/>
        <pc:sldMkLst>
          <pc:docMk/>
          <pc:sldMk cId="3993931457" sldId="2147478785"/>
        </pc:sldMkLst>
        <pc:spChg chg="del">
          <ac:chgData name="Wiborg Erik Jacques" userId="71e14514-f81c-4da9-b9d6-12e7e65ac053" providerId="ADAL" clId="{2BFA58C4-3740-4480-BA57-A7AE44718896}" dt="2024-06-04T13:56:16.958" v="1163" actId="478"/>
          <ac:spMkLst>
            <pc:docMk/>
            <pc:sldMk cId="3993931457" sldId="2147478785"/>
            <ac:spMk id="2" creationId="{91A6E37D-93DC-89AF-95AC-C3D2FA0CD954}"/>
          </ac:spMkLst>
        </pc:spChg>
        <pc:spChg chg="del">
          <ac:chgData name="Wiborg Erik Jacques" userId="71e14514-f81c-4da9-b9d6-12e7e65ac053" providerId="ADAL" clId="{2BFA58C4-3740-4480-BA57-A7AE44718896}" dt="2024-06-04T13:56:12.909" v="1162" actId="478"/>
          <ac:spMkLst>
            <pc:docMk/>
            <pc:sldMk cId="3993931457" sldId="2147478785"/>
            <ac:spMk id="3" creationId="{BED7D01B-0707-A6A9-D229-93ED78387EE0}"/>
          </ac:spMkLst>
        </pc:spChg>
        <pc:spChg chg="add mod">
          <ac:chgData name="Wiborg Erik Jacques" userId="71e14514-f81c-4da9-b9d6-12e7e65ac053" providerId="ADAL" clId="{2BFA58C4-3740-4480-BA57-A7AE44718896}" dt="2024-06-05T11:23:27.880" v="1379" actId="1076"/>
          <ac:spMkLst>
            <pc:docMk/>
            <pc:sldMk cId="3993931457" sldId="2147478785"/>
            <ac:spMk id="5" creationId="{ED04B026-1F31-D2F4-803D-A63AF20B166A}"/>
          </ac:spMkLst>
        </pc:spChg>
        <pc:spChg chg="add mod">
          <ac:chgData name="Wiborg Erik Jacques" userId="71e14514-f81c-4da9-b9d6-12e7e65ac053" providerId="ADAL" clId="{2BFA58C4-3740-4480-BA57-A7AE44718896}" dt="2024-06-05T11:23:27.880" v="1379" actId="1076"/>
          <ac:spMkLst>
            <pc:docMk/>
            <pc:sldMk cId="3993931457" sldId="2147478785"/>
            <ac:spMk id="6" creationId="{1C7FE8C3-E0B0-3153-DACD-BFCBEE3E9910}"/>
          </ac:spMkLst>
        </pc:spChg>
        <pc:spChg chg="add del mod">
          <ac:chgData name="Wiborg Erik Jacques" userId="71e14514-f81c-4da9-b9d6-12e7e65ac053" providerId="ADAL" clId="{2BFA58C4-3740-4480-BA57-A7AE44718896}" dt="2024-06-04T14:01:52.220" v="1293" actId="478"/>
          <ac:spMkLst>
            <pc:docMk/>
            <pc:sldMk cId="3993931457" sldId="2147478785"/>
            <ac:spMk id="7" creationId="{B97222EF-7A06-0C1D-95C3-D67171973187}"/>
          </ac:spMkLst>
        </pc:spChg>
        <pc:spChg chg="add mod">
          <ac:chgData name="Wiborg Erik Jacques" userId="71e14514-f81c-4da9-b9d6-12e7e65ac053" providerId="ADAL" clId="{2BFA58C4-3740-4480-BA57-A7AE44718896}" dt="2024-06-05T12:09:18.887" v="1751" actId="20577"/>
          <ac:spMkLst>
            <pc:docMk/>
            <pc:sldMk cId="3993931457" sldId="2147478785"/>
            <ac:spMk id="8" creationId="{D9CE8720-995E-7F35-97E1-560FE90EE3F3}"/>
          </ac:spMkLst>
        </pc:spChg>
        <pc:spChg chg="add mod">
          <ac:chgData name="Wiborg Erik Jacques" userId="71e14514-f81c-4da9-b9d6-12e7e65ac053" providerId="ADAL" clId="{2BFA58C4-3740-4480-BA57-A7AE44718896}" dt="2024-06-05T11:23:27.880" v="1379" actId="1076"/>
          <ac:spMkLst>
            <pc:docMk/>
            <pc:sldMk cId="3993931457" sldId="2147478785"/>
            <ac:spMk id="9" creationId="{BDD8C3C2-3A23-5E7F-22FE-520C9EFECEF1}"/>
          </ac:spMkLst>
        </pc:spChg>
        <pc:spChg chg="add mod">
          <ac:chgData name="Wiborg Erik Jacques" userId="71e14514-f81c-4da9-b9d6-12e7e65ac053" providerId="ADAL" clId="{2BFA58C4-3740-4480-BA57-A7AE44718896}" dt="2024-06-05T11:23:27.880" v="1379" actId="1076"/>
          <ac:spMkLst>
            <pc:docMk/>
            <pc:sldMk cId="3993931457" sldId="2147478785"/>
            <ac:spMk id="10" creationId="{728824F4-E4E5-5592-4AD7-9650684F2724}"/>
          </ac:spMkLst>
        </pc:spChg>
        <pc:spChg chg="add mod">
          <ac:chgData name="Wiborg Erik Jacques" userId="71e14514-f81c-4da9-b9d6-12e7e65ac053" providerId="ADAL" clId="{2BFA58C4-3740-4480-BA57-A7AE44718896}" dt="2024-06-05T11:51:12.437" v="1682" actId="1076"/>
          <ac:spMkLst>
            <pc:docMk/>
            <pc:sldMk cId="3993931457" sldId="2147478785"/>
            <ac:spMk id="18" creationId="{51D70D73-93D9-A06B-EB12-3CD05AF77FCE}"/>
          </ac:spMkLst>
        </pc:spChg>
        <pc:cxnChg chg="add mod">
          <ac:chgData name="Wiborg Erik Jacques" userId="71e14514-f81c-4da9-b9d6-12e7e65ac053" providerId="ADAL" clId="{2BFA58C4-3740-4480-BA57-A7AE44718896}" dt="2024-06-05T11:23:27.880" v="1379" actId="1076"/>
          <ac:cxnSpMkLst>
            <pc:docMk/>
            <pc:sldMk cId="3993931457" sldId="2147478785"/>
            <ac:cxnSpMk id="12" creationId="{AE725905-B441-349A-4861-02603B69CF0B}"/>
          </ac:cxnSpMkLst>
        </pc:cxnChg>
        <pc:cxnChg chg="add mod">
          <ac:chgData name="Wiborg Erik Jacques" userId="71e14514-f81c-4da9-b9d6-12e7e65ac053" providerId="ADAL" clId="{2BFA58C4-3740-4480-BA57-A7AE44718896}" dt="2024-06-05T11:23:27.880" v="1379" actId="1076"/>
          <ac:cxnSpMkLst>
            <pc:docMk/>
            <pc:sldMk cId="3993931457" sldId="2147478785"/>
            <ac:cxnSpMk id="15" creationId="{7085D194-05BA-0A62-1D51-4008EEB3D658}"/>
          </ac:cxnSpMkLst>
        </pc:cxnChg>
      </pc:sldChg>
      <pc:sldChg chg="addSp delSp modSp new mod modAnim">
        <pc:chgData name="Wiborg Erik Jacques" userId="71e14514-f81c-4da9-b9d6-12e7e65ac053" providerId="ADAL" clId="{2BFA58C4-3740-4480-BA57-A7AE44718896}" dt="2024-06-05T13:14:07.389" v="2320" actId="1076"/>
        <pc:sldMkLst>
          <pc:docMk/>
          <pc:sldMk cId="420057137" sldId="2147478786"/>
        </pc:sldMkLst>
        <pc:spChg chg="del">
          <ac:chgData name="Wiborg Erik Jacques" userId="71e14514-f81c-4da9-b9d6-12e7e65ac053" providerId="ADAL" clId="{2BFA58C4-3740-4480-BA57-A7AE44718896}" dt="2024-06-05T11:40:38.194" v="1404" actId="478"/>
          <ac:spMkLst>
            <pc:docMk/>
            <pc:sldMk cId="420057137" sldId="2147478786"/>
            <ac:spMk id="2" creationId="{1F0B78E2-43D7-F4FB-8959-EAFD9BE4C180}"/>
          </ac:spMkLst>
        </pc:spChg>
        <pc:spChg chg="del">
          <ac:chgData name="Wiborg Erik Jacques" userId="71e14514-f81c-4da9-b9d6-12e7e65ac053" providerId="ADAL" clId="{2BFA58C4-3740-4480-BA57-A7AE44718896}" dt="2024-06-05T11:40:39.183" v="1405" actId="478"/>
          <ac:spMkLst>
            <pc:docMk/>
            <pc:sldMk cId="420057137" sldId="2147478786"/>
            <ac:spMk id="3" creationId="{376FA295-3CF9-961E-8F1F-4E299EB73D7A}"/>
          </ac:spMkLst>
        </pc:spChg>
        <pc:spChg chg="add mod">
          <ac:chgData name="Wiborg Erik Jacques" userId="71e14514-f81c-4da9-b9d6-12e7e65ac053" providerId="ADAL" clId="{2BFA58C4-3740-4480-BA57-A7AE44718896}" dt="2024-06-05T11:45:04.768" v="1509" actId="1076"/>
          <ac:spMkLst>
            <pc:docMk/>
            <pc:sldMk cId="420057137" sldId="2147478786"/>
            <ac:spMk id="10" creationId="{AC507086-C492-30F1-17D9-BEBDE1BDF60C}"/>
          </ac:spMkLst>
        </pc:spChg>
        <pc:spChg chg="add mod">
          <ac:chgData name="Wiborg Erik Jacques" userId="71e14514-f81c-4da9-b9d6-12e7e65ac053" providerId="ADAL" clId="{2BFA58C4-3740-4480-BA57-A7AE44718896}" dt="2024-06-05T11:43:35.073" v="1483" actId="1076"/>
          <ac:spMkLst>
            <pc:docMk/>
            <pc:sldMk cId="420057137" sldId="2147478786"/>
            <ac:spMk id="11" creationId="{FC0C5024-BEFE-0E02-5D76-C476A569CAD2}"/>
          </ac:spMkLst>
        </pc:spChg>
        <pc:spChg chg="add mod">
          <ac:chgData name="Wiborg Erik Jacques" userId="71e14514-f81c-4da9-b9d6-12e7e65ac053" providerId="ADAL" clId="{2BFA58C4-3740-4480-BA57-A7AE44718896}" dt="2024-06-05T11:43:29.980" v="1482" actId="1076"/>
          <ac:spMkLst>
            <pc:docMk/>
            <pc:sldMk cId="420057137" sldId="2147478786"/>
            <ac:spMk id="12" creationId="{374D2E95-9504-0D3E-7B54-A00BBE933DA5}"/>
          </ac:spMkLst>
        </pc:spChg>
        <pc:spChg chg="add mod">
          <ac:chgData name="Wiborg Erik Jacques" userId="71e14514-f81c-4da9-b9d6-12e7e65ac053" providerId="ADAL" clId="{2BFA58C4-3740-4480-BA57-A7AE44718896}" dt="2024-06-05T11:44:03.777" v="1498" actId="1076"/>
          <ac:spMkLst>
            <pc:docMk/>
            <pc:sldMk cId="420057137" sldId="2147478786"/>
            <ac:spMk id="13" creationId="{64514C7A-B428-AC58-9E46-F2FCAB9E64D1}"/>
          </ac:spMkLst>
        </pc:spChg>
        <pc:spChg chg="add mod">
          <ac:chgData name="Wiborg Erik Jacques" userId="71e14514-f81c-4da9-b9d6-12e7e65ac053" providerId="ADAL" clId="{2BFA58C4-3740-4480-BA57-A7AE44718896}" dt="2024-06-05T11:44:08.853" v="1499" actId="571"/>
          <ac:spMkLst>
            <pc:docMk/>
            <pc:sldMk cId="420057137" sldId="2147478786"/>
            <ac:spMk id="14" creationId="{E176BF7E-E69D-60B8-D4E1-3282A8979CA8}"/>
          </ac:spMkLst>
        </pc:spChg>
        <pc:spChg chg="add mod ord">
          <ac:chgData name="Wiborg Erik Jacques" userId="71e14514-f81c-4da9-b9d6-12e7e65ac053" providerId="ADAL" clId="{2BFA58C4-3740-4480-BA57-A7AE44718896}" dt="2024-06-05T11:45:24.818" v="1512" actId="207"/>
          <ac:spMkLst>
            <pc:docMk/>
            <pc:sldMk cId="420057137" sldId="2147478786"/>
            <ac:spMk id="15" creationId="{B742C144-31A6-011E-C495-102199075250}"/>
          </ac:spMkLst>
        </pc:spChg>
        <pc:spChg chg="add mod">
          <ac:chgData name="Wiborg Erik Jacques" userId="71e14514-f81c-4da9-b9d6-12e7e65ac053" providerId="ADAL" clId="{2BFA58C4-3740-4480-BA57-A7AE44718896}" dt="2024-06-05T13:14:07.389" v="2320" actId="1076"/>
          <ac:spMkLst>
            <pc:docMk/>
            <pc:sldMk cId="420057137" sldId="2147478786"/>
            <ac:spMk id="19" creationId="{873054C1-56A8-2FF1-E939-409D28F28965}"/>
          </ac:spMkLst>
        </pc:spChg>
        <pc:picChg chg="add mod">
          <ac:chgData name="Wiborg Erik Jacques" userId="71e14514-f81c-4da9-b9d6-12e7e65ac053" providerId="ADAL" clId="{2BFA58C4-3740-4480-BA57-A7AE44718896}" dt="2024-06-05T11:43:29.980" v="1482" actId="1076"/>
          <ac:picMkLst>
            <pc:docMk/>
            <pc:sldMk cId="420057137" sldId="2147478786"/>
            <ac:picMk id="6" creationId="{B36735DC-46D3-5220-8392-0FFEBF8DF9D4}"/>
          </ac:picMkLst>
        </pc:picChg>
        <pc:picChg chg="add mod">
          <ac:chgData name="Wiborg Erik Jacques" userId="71e14514-f81c-4da9-b9d6-12e7e65ac053" providerId="ADAL" clId="{2BFA58C4-3740-4480-BA57-A7AE44718896}" dt="2024-06-05T11:43:35.073" v="1483" actId="1076"/>
          <ac:picMkLst>
            <pc:docMk/>
            <pc:sldMk cId="420057137" sldId="2147478786"/>
            <ac:picMk id="7" creationId="{0C219E50-BF5C-1985-C8CD-EF71B9A7CE9B}"/>
          </ac:picMkLst>
        </pc:picChg>
        <pc:picChg chg="add mod">
          <ac:chgData name="Wiborg Erik Jacques" userId="71e14514-f81c-4da9-b9d6-12e7e65ac053" providerId="ADAL" clId="{2BFA58C4-3740-4480-BA57-A7AE44718896}" dt="2024-06-05T11:42:34.076" v="1426" actId="108"/>
          <ac:picMkLst>
            <pc:docMk/>
            <pc:sldMk cId="420057137" sldId="2147478786"/>
            <ac:picMk id="9" creationId="{811ED25E-BCC6-FBAA-4861-2F9EC11ACE0C}"/>
          </ac:picMkLst>
        </pc:picChg>
      </pc:sldChg>
      <pc:sldChg chg="new del">
        <pc:chgData name="Wiborg Erik Jacques" userId="71e14514-f81c-4da9-b9d6-12e7e65ac053" providerId="ADAL" clId="{2BFA58C4-3740-4480-BA57-A7AE44718896}" dt="2024-06-04T14:02:44.229" v="1299" actId="47"/>
        <pc:sldMkLst>
          <pc:docMk/>
          <pc:sldMk cId="3550608351" sldId="2147478786"/>
        </pc:sldMkLst>
      </pc:sldChg>
      <pc:sldChg chg="addSp delSp modSp new mod modTransition">
        <pc:chgData name="Wiborg Erik Jacques" userId="71e14514-f81c-4da9-b9d6-12e7e65ac053" providerId="ADAL" clId="{2BFA58C4-3740-4480-BA57-A7AE44718896}" dt="2024-06-05T13:17:55.756" v="2375" actId="20577"/>
        <pc:sldMkLst>
          <pc:docMk/>
          <pc:sldMk cId="1855468327" sldId="2147478787"/>
        </pc:sldMkLst>
        <pc:spChg chg="del mod">
          <ac:chgData name="Wiborg Erik Jacques" userId="71e14514-f81c-4da9-b9d6-12e7e65ac053" providerId="ADAL" clId="{2BFA58C4-3740-4480-BA57-A7AE44718896}" dt="2024-06-05T11:45:38.818" v="1517" actId="478"/>
          <ac:spMkLst>
            <pc:docMk/>
            <pc:sldMk cId="1855468327" sldId="2147478787"/>
            <ac:spMk id="2" creationId="{0C220628-9324-AF72-3652-69676AECCBA7}"/>
          </ac:spMkLst>
        </pc:spChg>
        <pc:spChg chg="del">
          <ac:chgData name="Wiborg Erik Jacques" userId="71e14514-f81c-4da9-b9d6-12e7e65ac053" providerId="ADAL" clId="{2BFA58C4-3740-4480-BA57-A7AE44718896}" dt="2024-06-05T11:45:36.189" v="1515" actId="478"/>
          <ac:spMkLst>
            <pc:docMk/>
            <pc:sldMk cId="1855468327" sldId="2147478787"/>
            <ac:spMk id="3" creationId="{AFBC51C2-B186-3121-7951-49687AF9258E}"/>
          </ac:spMkLst>
        </pc:spChg>
        <pc:spChg chg="add mod">
          <ac:chgData name="Wiborg Erik Jacques" userId="71e14514-f81c-4da9-b9d6-12e7e65ac053" providerId="ADAL" clId="{2BFA58C4-3740-4480-BA57-A7AE44718896}" dt="2024-06-05T13:17:55.756" v="2375" actId="20577"/>
          <ac:spMkLst>
            <pc:docMk/>
            <pc:sldMk cId="1855468327" sldId="2147478787"/>
            <ac:spMk id="6" creationId="{0DBD825E-12F4-37AC-0A5F-8AD6ECA32457}"/>
          </ac:spMkLst>
        </pc:spChg>
        <pc:picChg chg="add mod">
          <ac:chgData name="Wiborg Erik Jacques" userId="71e14514-f81c-4da9-b9d6-12e7e65ac053" providerId="ADAL" clId="{2BFA58C4-3740-4480-BA57-A7AE44718896}" dt="2024-06-05T11:45:49.039" v="1521" actId="1076"/>
          <ac:picMkLst>
            <pc:docMk/>
            <pc:sldMk cId="1855468327" sldId="2147478787"/>
            <ac:picMk id="5" creationId="{A3C8F70B-7412-2ECB-FAF1-EC58E552746C}"/>
          </ac:picMkLst>
        </pc:picChg>
      </pc:sldChg>
      <pc:sldChg chg="addSp delSp modSp new mod">
        <pc:chgData name="Wiborg Erik Jacques" userId="71e14514-f81c-4da9-b9d6-12e7e65ac053" providerId="ADAL" clId="{2BFA58C4-3740-4480-BA57-A7AE44718896}" dt="2024-06-05T12:05:45.407" v="1722" actId="1076"/>
        <pc:sldMkLst>
          <pc:docMk/>
          <pc:sldMk cId="687401733" sldId="2147478788"/>
        </pc:sldMkLst>
        <pc:spChg chg="del">
          <ac:chgData name="Wiborg Erik Jacques" userId="71e14514-f81c-4da9-b9d6-12e7e65ac053" providerId="ADAL" clId="{2BFA58C4-3740-4480-BA57-A7AE44718896}" dt="2024-06-05T11:47:23.536" v="1612" actId="478"/>
          <ac:spMkLst>
            <pc:docMk/>
            <pc:sldMk cId="687401733" sldId="2147478788"/>
            <ac:spMk id="2" creationId="{B7D95636-9F9F-E480-FB76-9B004A0C59F1}"/>
          </ac:spMkLst>
        </pc:spChg>
        <pc:spChg chg="del">
          <ac:chgData name="Wiborg Erik Jacques" userId="71e14514-f81c-4da9-b9d6-12e7e65ac053" providerId="ADAL" clId="{2BFA58C4-3740-4480-BA57-A7AE44718896}" dt="2024-06-05T11:47:22.453" v="1611" actId="478"/>
          <ac:spMkLst>
            <pc:docMk/>
            <pc:sldMk cId="687401733" sldId="2147478788"/>
            <ac:spMk id="3" creationId="{C9FFB396-F42F-5C5B-BCC9-DC5ADEF44466}"/>
          </ac:spMkLst>
        </pc:spChg>
        <pc:spChg chg="add mod">
          <ac:chgData name="Wiborg Erik Jacques" userId="71e14514-f81c-4da9-b9d6-12e7e65ac053" providerId="ADAL" clId="{2BFA58C4-3740-4480-BA57-A7AE44718896}" dt="2024-06-05T12:05:36.560" v="1721" actId="20577"/>
          <ac:spMkLst>
            <pc:docMk/>
            <pc:sldMk cId="687401733" sldId="2147478788"/>
            <ac:spMk id="8" creationId="{4EE44A32-309F-690B-2B39-A26FD5506058}"/>
          </ac:spMkLst>
        </pc:spChg>
        <pc:picChg chg="add mod">
          <ac:chgData name="Wiborg Erik Jacques" userId="71e14514-f81c-4da9-b9d6-12e7e65ac053" providerId="ADAL" clId="{2BFA58C4-3740-4480-BA57-A7AE44718896}" dt="2024-06-05T12:05:45.407" v="1722" actId="1076"/>
          <ac:picMkLst>
            <pc:docMk/>
            <pc:sldMk cId="687401733" sldId="2147478788"/>
            <ac:picMk id="6" creationId="{79761012-E9E1-23E0-F4EB-612B1EA873FB}"/>
          </ac:picMkLst>
        </pc:picChg>
      </pc:sldChg>
      <pc:sldChg chg="addSp delSp modSp new mod ord">
        <pc:chgData name="Wiborg Erik Jacques" userId="71e14514-f81c-4da9-b9d6-12e7e65ac053" providerId="ADAL" clId="{2BFA58C4-3740-4480-BA57-A7AE44718896}" dt="2024-06-05T12:33:04.721" v="1821"/>
        <pc:sldMkLst>
          <pc:docMk/>
          <pc:sldMk cId="2290194341" sldId="2147478789"/>
        </pc:sldMkLst>
        <pc:spChg chg="del">
          <ac:chgData name="Wiborg Erik Jacques" userId="71e14514-f81c-4da9-b9d6-12e7e65ac053" providerId="ADAL" clId="{2BFA58C4-3740-4480-BA57-A7AE44718896}" dt="2024-06-05T12:28:57.193" v="1754" actId="478"/>
          <ac:spMkLst>
            <pc:docMk/>
            <pc:sldMk cId="2290194341" sldId="2147478789"/>
            <ac:spMk id="2" creationId="{49D32733-49C6-C1E1-C5F3-AD1E1F15B06A}"/>
          </ac:spMkLst>
        </pc:spChg>
        <pc:spChg chg="del">
          <ac:chgData name="Wiborg Erik Jacques" userId="71e14514-f81c-4da9-b9d6-12e7e65ac053" providerId="ADAL" clId="{2BFA58C4-3740-4480-BA57-A7AE44718896}" dt="2024-06-05T12:28:58.134" v="1755" actId="478"/>
          <ac:spMkLst>
            <pc:docMk/>
            <pc:sldMk cId="2290194341" sldId="2147478789"/>
            <ac:spMk id="3" creationId="{A2F66C75-5AFB-2A06-596B-D3C8D11F815D}"/>
          </ac:spMkLst>
        </pc:spChg>
        <pc:spChg chg="add">
          <ac:chgData name="Wiborg Erik Jacques" userId="71e14514-f81c-4da9-b9d6-12e7e65ac053" providerId="ADAL" clId="{2BFA58C4-3740-4480-BA57-A7AE44718896}" dt="2024-06-05T12:29:45.921" v="1756"/>
          <ac:spMkLst>
            <pc:docMk/>
            <pc:sldMk cId="2290194341" sldId="2147478789"/>
            <ac:spMk id="5" creationId="{6CB09773-93F0-DDBA-8E09-6AD5AB416189}"/>
          </ac:spMkLst>
        </pc:spChg>
        <pc:spChg chg="add mod">
          <ac:chgData name="Wiborg Erik Jacques" userId="71e14514-f81c-4da9-b9d6-12e7e65ac053" providerId="ADAL" clId="{2BFA58C4-3740-4480-BA57-A7AE44718896}" dt="2024-06-05T12:32:31.485" v="1815" actId="1076"/>
          <ac:spMkLst>
            <pc:docMk/>
            <pc:sldMk cId="2290194341" sldId="2147478789"/>
            <ac:spMk id="6" creationId="{F0E83026-6A97-E8DA-4E0F-7B63D674EDF3}"/>
          </ac:spMkLst>
        </pc:spChg>
        <pc:picChg chg="add del mod">
          <ac:chgData name="Wiborg Erik Jacques" userId="71e14514-f81c-4da9-b9d6-12e7e65ac053" providerId="ADAL" clId="{2BFA58C4-3740-4480-BA57-A7AE44718896}" dt="2024-06-05T12:31:25.532" v="1802" actId="478"/>
          <ac:picMkLst>
            <pc:docMk/>
            <pc:sldMk cId="2290194341" sldId="2147478789"/>
            <ac:picMk id="7" creationId="{DF4E62CD-6A62-EBEE-FBF6-B7B7EDD76577}"/>
          </ac:picMkLst>
        </pc:picChg>
        <pc:picChg chg="add mod ord modCrop">
          <ac:chgData name="Wiborg Erik Jacques" userId="71e14514-f81c-4da9-b9d6-12e7e65ac053" providerId="ADAL" clId="{2BFA58C4-3740-4480-BA57-A7AE44718896}" dt="2024-06-05T12:32:24.082" v="1814" actId="732"/>
          <ac:picMkLst>
            <pc:docMk/>
            <pc:sldMk cId="2290194341" sldId="2147478789"/>
            <ac:picMk id="8" creationId="{0ECC968B-B610-F6D8-8BEA-1F2899D8EF7D}"/>
          </ac:picMkLst>
        </pc:picChg>
        <pc:cxnChg chg="add mod">
          <ac:chgData name="Wiborg Erik Jacques" userId="71e14514-f81c-4da9-b9d6-12e7e65ac053" providerId="ADAL" clId="{2BFA58C4-3740-4480-BA57-A7AE44718896}" dt="2024-06-05T12:32:47.561" v="1819" actId="14861"/>
          <ac:cxnSpMkLst>
            <pc:docMk/>
            <pc:sldMk cId="2290194341" sldId="2147478789"/>
            <ac:cxnSpMk id="10" creationId="{B88C5D16-7B49-B957-6367-57011BB2D1BC}"/>
          </ac:cxnSpMkLst>
        </pc:cxnChg>
      </pc:sldChg>
      <pc:sldChg chg="addSp delSp modSp new del mod">
        <pc:chgData name="Wiborg Erik Jacques" userId="71e14514-f81c-4da9-b9d6-12e7e65ac053" providerId="ADAL" clId="{2BFA58C4-3740-4480-BA57-A7AE44718896}" dt="2024-06-05T13:08:09.687" v="2274" actId="47"/>
        <pc:sldMkLst>
          <pc:docMk/>
          <pc:sldMk cId="1534140106" sldId="2147478790"/>
        </pc:sldMkLst>
        <pc:spChg chg="del">
          <ac:chgData name="Wiborg Erik Jacques" userId="71e14514-f81c-4da9-b9d6-12e7e65ac053" providerId="ADAL" clId="{2BFA58C4-3740-4480-BA57-A7AE44718896}" dt="2024-06-05T12:33:45.954" v="1823" actId="478"/>
          <ac:spMkLst>
            <pc:docMk/>
            <pc:sldMk cId="1534140106" sldId="2147478790"/>
            <ac:spMk id="2" creationId="{8C4AD105-6456-E075-418B-05DDA435EEFE}"/>
          </ac:spMkLst>
        </pc:spChg>
        <pc:spChg chg="del">
          <ac:chgData name="Wiborg Erik Jacques" userId="71e14514-f81c-4da9-b9d6-12e7e65ac053" providerId="ADAL" clId="{2BFA58C4-3740-4480-BA57-A7AE44718896}" dt="2024-06-05T12:33:46.854" v="1824" actId="478"/>
          <ac:spMkLst>
            <pc:docMk/>
            <pc:sldMk cId="1534140106" sldId="2147478790"/>
            <ac:spMk id="3" creationId="{DA023D89-8B10-0395-D6CD-023D199C4F44}"/>
          </ac:spMkLst>
        </pc:spChg>
        <pc:spChg chg="add mod">
          <ac:chgData name="Wiborg Erik Jacques" userId="71e14514-f81c-4da9-b9d6-12e7e65ac053" providerId="ADAL" clId="{2BFA58C4-3740-4480-BA57-A7AE44718896}" dt="2024-06-05T12:36:49.285" v="1884" actId="14100"/>
          <ac:spMkLst>
            <pc:docMk/>
            <pc:sldMk cId="1534140106" sldId="2147478790"/>
            <ac:spMk id="6" creationId="{CDE1F062-C938-8962-24DF-14DF8D96DD4D}"/>
          </ac:spMkLst>
        </pc:spChg>
        <pc:spChg chg="add mod">
          <ac:chgData name="Wiborg Erik Jacques" userId="71e14514-f81c-4da9-b9d6-12e7e65ac053" providerId="ADAL" clId="{2BFA58C4-3740-4480-BA57-A7AE44718896}" dt="2024-06-05T12:36:55.142" v="1885" actId="1076"/>
          <ac:spMkLst>
            <pc:docMk/>
            <pc:sldMk cId="1534140106" sldId="2147478790"/>
            <ac:spMk id="7" creationId="{7F943E49-4414-4344-FC82-EB7A8C309E43}"/>
          </ac:spMkLst>
        </pc:spChg>
        <pc:spChg chg="add mod">
          <ac:chgData name="Wiborg Erik Jacques" userId="71e14514-f81c-4da9-b9d6-12e7e65ac053" providerId="ADAL" clId="{2BFA58C4-3740-4480-BA57-A7AE44718896}" dt="2024-06-05T12:37:05.869" v="1891" actId="20577"/>
          <ac:spMkLst>
            <pc:docMk/>
            <pc:sldMk cId="1534140106" sldId="2147478790"/>
            <ac:spMk id="8" creationId="{8F4FD083-4DFC-BF03-0DDA-CE2EC7F110F5}"/>
          </ac:spMkLst>
        </pc:spChg>
        <pc:picChg chg="add mod">
          <ac:chgData name="Wiborg Erik Jacques" userId="71e14514-f81c-4da9-b9d6-12e7e65ac053" providerId="ADAL" clId="{2BFA58C4-3740-4480-BA57-A7AE44718896}" dt="2024-06-05T12:36:42.945" v="1882" actId="1076"/>
          <ac:picMkLst>
            <pc:docMk/>
            <pc:sldMk cId="1534140106" sldId="2147478790"/>
            <ac:picMk id="5" creationId="{4086FE2D-9002-1E31-06EE-7F3E37CADCEC}"/>
          </ac:picMkLst>
        </pc:picChg>
      </pc:sldChg>
      <pc:sldChg chg="addSp delSp modSp new mod">
        <pc:chgData name="Wiborg Erik Jacques" userId="71e14514-f81c-4da9-b9d6-12e7e65ac053" providerId="ADAL" clId="{2BFA58C4-3740-4480-BA57-A7AE44718896}" dt="2024-06-05T12:46:06.993" v="2073" actId="14100"/>
        <pc:sldMkLst>
          <pc:docMk/>
          <pc:sldMk cId="1144845739" sldId="2147478791"/>
        </pc:sldMkLst>
        <pc:spChg chg="del">
          <ac:chgData name="Wiborg Erik Jacques" userId="71e14514-f81c-4da9-b9d6-12e7e65ac053" providerId="ADAL" clId="{2BFA58C4-3740-4480-BA57-A7AE44718896}" dt="2024-06-05T12:37:36.671" v="1893" actId="478"/>
          <ac:spMkLst>
            <pc:docMk/>
            <pc:sldMk cId="1144845739" sldId="2147478791"/>
            <ac:spMk id="2" creationId="{04AEE846-9714-2AA3-EDBC-181E3D82C5A8}"/>
          </ac:spMkLst>
        </pc:spChg>
        <pc:spChg chg="del">
          <ac:chgData name="Wiborg Erik Jacques" userId="71e14514-f81c-4da9-b9d6-12e7e65ac053" providerId="ADAL" clId="{2BFA58C4-3740-4480-BA57-A7AE44718896}" dt="2024-06-05T12:37:37.709" v="1894" actId="478"/>
          <ac:spMkLst>
            <pc:docMk/>
            <pc:sldMk cId="1144845739" sldId="2147478791"/>
            <ac:spMk id="3" creationId="{E0129CF3-ACA9-C331-9130-BA9C5BA247CC}"/>
          </ac:spMkLst>
        </pc:spChg>
        <pc:spChg chg="add mod ord">
          <ac:chgData name="Wiborg Erik Jacques" userId="71e14514-f81c-4da9-b9d6-12e7e65ac053" providerId="ADAL" clId="{2BFA58C4-3740-4480-BA57-A7AE44718896}" dt="2024-06-05T12:45:28.949" v="2064" actId="166"/>
          <ac:spMkLst>
            <pc:docMk/>
            <pc:sldMk cId="1144845739" sldId="2147478791"/>
            <ac:spMk id="6" creationId="{862A1C6D-C174-87A6-5811-77FEDA0D0FDA}"/>
          </ac:spMkLst>
        </pc:spChg>
        <pc:spChg chg="add mod ord">
          <ac:chgData name="Wiborg Erik Jacques" userId="71e14514-f81c-4da9-b9d6-12e7e65ac053" providerId="ADAL" clId="{2BFA58C4-3740-4480-BA57-A7AE44718896}" dt="2024-06-05T12:45:28.949" v="2064" actId="166"/>
          <ac:spMkLst>
            <pc:docMk/>
            <pc:sldMk cId="1144845739" sldId="2147478791"/>
            <ac:spMk id="7" creationId="{8581778E-EDA0-C69A-DFCD-3ACF95B20DEB}"/>
          </ac:spMkLst>
        </pc:spChg>
        <pc:spChg chg="add mod ord">
          <ac:chgData name="Wiborg Erik Jacques" userId="71e14514-f81c-4da9-b9d6-12e7e65ac053" providerId="ADAL" clId="{2BFA58C4-3740-4480-BA57-A7AE44718896}" dt="2024-06-05T12:46:03.430" v="2072" actId="14100"/>
          <ac:spMkLst>
            <pc:docMk/>
            <pc:sldMk cId="1144845739" sldId="2147478791"/>
            <ac:spMk id="10" creationId="{FF9B0223-5355-559B-DEC5-2F69BB970159}"/>
          </ac:spMkLst>
        </pc:spChg>
        <pc:spChg chg="add mod ord">
          <ac:chgData name="Wiborg Erik Jacques" userId="71e14514-f81c-4da9-b9d6-12e7e65ac053" providerId="ADAL" clId="{2BFA58C4-3740-4480-BA57-A7AE44718896}" dt="2024-06-05T12:46:06.993" v="2073" actId="14100"/>
          <ac:spMkLst>
            <pc:docMk/>
            <pc:sldMk cId="1144845739" sldId="2147478791"/>
            <ac:spMk id="11" creationId="{975DA7FA-DB88-7C72-BF30-6BC6D2C84041}"/>
          </ac:spMkLst>
        </pc:spChg>
        <pc:spChg chg="add del mod">
          <ac:chgData name="Wiborg Erik Jacques" userId="71e14514-f81c-4da9-b9d6-12e7e65ac053" providerId="ADAL" clId="{2BFA58C4-3740-4480-BA57-A7AE44718896}" dt="2024-06-05T12:42:51.157" v="2019" actId="478"/>
          <ac:spMkLst>
            <pc:docMk/>
            <pc:sldMk cId="1144845739" sldId="2147478791"/>
            <ac:spMk id="12" creationId="{1CD5B2C8-9AF6-BE49-6FD8-E8F787D875E4}"/>
          </ac:spMkLst>
        </pc:spChg>
        <pc:spChg chg="add mod">
          <ac:chgData name="Wiborg Erik Jacques" userId="71e14514-f81c-4da9-b9d6-12e7e65ac053" providerId="ADAL" clId="{2BFA58C4-3740-4480-BA57-A7AE44718896}" dt="2024-06-05T12:43:22.511" v="2036" actId="17032"/>
          <ac:spMkLst>
            <pc:docMk/>
            <pc:sldMk cId="1144845739" sldId="2147478791"/>
            <ac:spMk id="13" creationId="{0FEADAC3-A508-CE57-7719-4218A3578129}"/>
          </ac:spMkLst>
        </pc:spChg>
        <pc:spChg chg="add mod ord">
          <ac:chgData name="Wiborg Erik Jacques" userId="71e14514-f81c-4da9-b9d6-12e7e65ac053" providerId="ADAL" clId="{2BFA58C4-3740-4480-BA57-A7AE44718896}" dt="2024-06-05T12:44:32.012" v="2054" actId="14100"/>
          <ac:spMkLst>
            <pc:docMk/>
            <pc:sldMk cId="1144845739" sldId="2147478791"/>
            <ac:spMk id="14" creationId="{03AE5CCE-4EA2-6B53-CBEE-1EC62CB9049E}"/>
          </ac:spMkLst>
        </pc:spChg>
        <pc:spChg chg="add mod">
          <ac:chgData name="Wiborg Erik Jacques" userId="71e14514-f81c-4da9-b9d6-12e7e65ac053" providerId="ADAL" clId="{2BFA58C4-3740-4480-BA57-A7AE44718896}" dt="2024-06-05T12:45:45.820" v="2066" actId="1076"/>
          <ac:spMkLst>
            <pc:docMk/>
            <pc:sldMk cId="1144845739" sldId="2147478791"/>
            <ac:spMk id="15" creationId="{0354CCC6-8EB6-57FF-70BA-9C485E54C976}"/>
          </ac:spMkLst>
        </pc:spChg>
        <pc:spChg chg="add del mod">
          <ac:chgData name="Wiborg Erik Jacques" userId="71e14514-f81c-4da9-b9d6-12e7e65ac053" providerId="ADAL" clId="{2BFA58C4-3740-4480-BA57-A7AE44718896}" dt="2024-06-05T12:45:52.111" v="2068" actId="478"/>
          <ac:spMkLst>
            <pc:docMk/>
            <pc:sldMk cId="1144845739" sldId="2147478791"/>
            <ac:spMk id="16" creationId="{76AC0D10-EEEB-096A-4690-59D1934DABF3}"/>
          </ac:spMkLst>
        </pc:spChg>
        <pc:spChg chg="add mod">
          <ac:chgData name="Wiborg Erik Jacques" userId="71e14514-f81c-4da9-b9d6-12e7e65ac053" providerId="ADAL" clId="{2BFA58C4-3740-4480-BA57-A7AE44718896}" dt="2024-06-05T12:45:45.820" v="2066" actId="1076"/>
          <ac:spMkLst>
            <pc:docMk/>
            <pc:sldMk cId="1144845739" sldId="2147478791"/>
            <ac:spMk id="17" creationId="{1317EDC7-9660-E247-1FD9-34EF58AAEE93}"/>
          </ac:spMkLst>
        </pc:spChg>
        <pc:spChg chg="add del mod">
          <ac:chgData name="Wiborg Erik Jacques" userId="71e14514-f81c-4da9-b9d6-12e7e65ac053" providerId="ADAL" clId="{2BFA58C4-3740-4480-BA57-A7AE44718896}" dt="2024-06-05T12:45:53.053" v="2069" actId="478"/>
          <ac:spMkLst>
            <pc:docMk/>
            <pc:sldMk cId="1144845739" sldId="2147478791"/>
            <ac:spMk id="18" creationId="{65A902B7-5934-47BF-FAD0-12699CBDC162}"/>
          </ac:spMkLst>
        </pc:spChg>
        <pc:spChg chg="add mod">
          <ac:chgData name="Wiborg Erik Jacques" userId="71e14514-f81c-4da9-b9d6-12e7e65ac053" providerId="ADAL" clId="{2BFA58C4-3740-4480-BA57-A7AE44718896}" dt="2024-06-05T12:44:34.315" v="2055" actId="1076"/>
          <ac:spMkLst>
            <pc:docMk/>
            <pc:sldMk cId="1144845739" sldId="2147478791"/>
            <ac:spMk id="19" creationId="{70546256-D224-CC72-2AE2-EB05277627B9}"/>
          </ac:spMkLst>
        </pc:spChg>
        <pc:spChg chg="add mod">
          <ac:chgData name="Wiborg Erik Jacques" userId="71e14514-f81c-4da9-b9d6-12e7e65ac053" providerId="ADAL" clId="{2BFA58C4-3740-4480-BA57-A7AE44718896}" dt="2024-06-05T12:44:16.067" v="2048" actId="571"/>
          <ac:spMkLst>
            <pc:docMk/>
            <pc:sldMk cId="1144845739" sldId="2147478791"/>
            <ac:spMk id="20" creationId="{92E8C459-CEDC-DD50-B755-995D4988EB69}"/>
          </ac:spMkLst>
        </pc:spChg>
        <pc:spChg chg="add mod">
          <ac:chgData name="Wiborg Erik Jacques" userId="71e14514-f81c-4da9-b9d6-12e7e65ac053" providerId="ADAL" clId="{2BFA58C4-3740-4480-BA57-A7AE44718896}" dt="2024-06-05T12:44:18.223" v="2050" actId="571"/>
          <ac:spMkLst>
            <pc:docMk/>
            <pc:sldMk cId="1144845739" sldId="2147478791"/>
            <ac:spMk id="21" creationId="{FBB2ABF1-4A5A-E4EA-3EAD-531562842D14}"/>
          </ac:spMkLst>
        </pc:spChg>
        <pc:spChg chg="add mod">
          <ac:chgData name="Wiborg Erik Jacques" userId="71e14514-f81c-4da9-b9d6-12e7e65ac053" providerId="ADAL" clId="{2BFA58C4-3740-4480-BA57-A7AE44718896}" dt="2024-06-05T12:44:18.223" v="2050" actId="571"/>
          <ac:spMkLst>
            <pc:docMk/>
            <pc:sldMk cId="1144845739" sldId="2147478791"/>
            <ac:spMk id="22" creationId="{A65A20C4-BA8D-7898-2815-6CDFD21782D0}"/>
          </ac:spMkLst>
        </pc:spChg>
        <pc:spChg chg="add mod">
          <ac:chgData name="Wiborg Erik Jacques" userId="71e14514-f81c-4da9-b9d6-12e7e65ac053" providerId="ADAL" clId="{2BFA58C4-3740-4480-BA57-A7AE44718896}" dt="2024-06-05T12:44:26.252" v="2053" actId="1076"/>
          <ac:spMkLst>
            <pc:docMk/>
            <pc:sldMk cId="1144845739" sldId="2147478791"/>
            <ac:spMk id="23" creationId="{812BB8D7-AC83-8909-3E8E-06A890C106AC}"/>
          </ac:spMkLst>
        </pc:spChg>
        <pc:spChg chg="add mod">
          <ac:chgData name="Wiborg Erik Jacques" userId="71e14514-f81c-4da9-b9d6-12e7e65ac053" providerId="ADAL" clId="{2BFA58C4-3740-4480-BA57-A7AE44718896}" dt="2024-06-05T12:44:24.925" v="2052" actId="571"/>
          <ac:spMkLst>
            <pc:docMk/>
            <pc:sldMk cId="1144845739" sldId="2147478791"/>
            <ac:spMk id="24" creationId="{4037A4C0-850D-20BF-5ED6-E8A123148526}"/>
          </ac:spMkLst>
        </pc:spChg>
        <pc:spChg chg="add mod">
          <ac:chgData name="Wiborg Erik Jacques" userId="71e14514-f81c-4da9-b9d6-12e7e65ac053" providerId="ADAL" clId="{2BFA58C4-3740-4480-BA57-A7AE44718896}" dt="2024-06-05T12:45:59.650" v="2071" actId="14100"/>
          <ac:spMkLst>
            <pc:docMk/>
            <pc:sldMk cId="1144845739" sldId="2147478791"/>
            <ac:spMk id="25" creationId="{24FFDC03-E13C-0B21-0E45-2C160666BE4F}"/>
          </ac:spMkLst>
        </pc:spChg>
        <pc:spChg chg="add mod">
          <ac:chgData name="Wiborg Erik Jacques" userId="71e14514-f81c-4da9-b9d6-12e7e65ac053" providerId="ADAL" clId="{2BFA58C4-3740-4480-BA57-A7AE44718896}" dt="2024-06-05T12:45:50.418" v="2067" actId="571"/>
          <ac:spMkLst>
            <pc:docMk/>
            <pc:sldMk cId="1144845739" sldId="2147478791"/>
            <ac:spMk id="26" creationId="{20455655-A210-14F8-0AFA-9A4A5A066BEC}"/>
          </ac:spMkLst>
        </pc:spChg>
        <pc:spChg chg="add mod">
          <ac:chgData name="Wiborg Erik Jacques" userId="71e14514-f81c-4da9-b9d6-12e7e65ac053" providerId="ADAL" clId="{2BFA58C4-3740-4480-BA57-A7AE44718896}" dt="2024-06-05T12:45:50.418" v="2067" actId="571"/>
          <ac:spMkLst>
            <pc:docMk/>
            <pc:sldMk cId="1144845739" sldId="2147478791"/>
            <ac:spMk id="27" creationId="{D59E5CEE-2358-D143-43EC-2E3F00814C9B}"/>
          </ac:spMkLst>
        </pc:spChg>
        <pc:picChg chg="add del mod ord">
          <ac:chgData name="Wiborg Erik Jacques" userId="71e14514-f81c-4da9-b9d6-12e7e65ac053" providerId="ADAL" clId="{2BFA58C4-3740-4480-BA57-A7AE44718896}" dt="2024-06-05T12:42:14.490" v="1982" actId="478"/>
          <ac:picMkLst>
            <pc:docMk/>
            <pc:sldMk cId="1144845739" sldId="2147478791"/>
            <ac:picMk id="5" creationId="{7F1ACFA3-9517-FFAB-7307-4C3CE5F53E2B}"/>
          </ac:picMkLst>
        </pc:picChg>
        <pc:cxnChg chg="add del mod">
          <ac:chgData name="Wiborg Erik Jacques" userId="71e14514-f81c-4da9-b9d6-12e7e65ac053" providerId="ADAL" clId="{2BFA58C4-3740-4480-BA57-A7AE44718896}" dt="2024-06-05T12:40:41.309" v="1963" actId="478"/>
          <ac:cxnSpMkLst>
            <pc:docMk/>
            <pc:sldMk cId="1144845739" sldId="2147478791"/>
            <ac:cxnSpMk id="9" creationId="{9BA4DF1F-904F-B5A8-0F67-0AA8371DE2FD}"/>
          </ac:cxnSpMkLst>
        </pc:cxnChg>
      </pc:sldChg>
      <pc:sldChg chg="addSp delSp modSp new mod">
        <pc:chgData name="Wiborg Erik Jacques" userId="71e14514-f81c-4da9-b9d6-12e7e65ac053" providerId="ADAL" clId="{2BFA58C4-3740-4480-BA57-A7AE44718896}" dt="2024-06-05T12:49:36.043" v="2181" actId="1076"/>
        <pc:sldMkLst>
          <pc:docMk/>
          <pc:sldMk cId="988087571" sldId="2147478792"/>
        </pc:sldMkLst>
        <pc:spChg chg="add mod">
          <ac:chgData name="Wiborg Erik Jacques" userId="71e14514-f81c-4da9-b9d6-12e7e65ac053" providerId="ADAL" clId="{2BFA58C4-3740-4480-BA57-A7AE44718896}" dt="2024-06-05T12:49:31.984" v="2180" actId="1076"/>
          <ac:spMkLst>
            <pc:docMk/>
            <pc:sldMk cId="988087571" sldId="2147478792"/>
            <ac:spMk id="5" creationId="{3769EC87-E426-CB90-ABC8-16861EEE509B}"/>
          </ac:spMkLst>
        </pc:spChg>
        <pc:spChg chg="add mod">
          <ac:chgData name="Wiborg Erik Jacques" userId="71e14514-f81c-4da9-b9d6-12e7e65ac053" providerId="ADAL" clId="{2BFA58C4-3740-4480-BA57-A7AE44718896}" dt="2024-06-05T12:48:23.368" v="2173" actId="1076"/>
          <ac:spMkLst>
            <pc:docMk/>
            <pc:sldMk cId="988087571" sldId="2147478792"/>
            <ac:spMk id="6" creationId="{BF28207C-1CCF-44DF-9042-6BE5E3F3C957}"/>
          </ac:spMkLst>
        </pc:spChg>
        <pc:spChg chg="add del">
          <ac:chgData name="Wiborg Erik Jacques" userId="71e14514-f81c-4da9-b9d6-12e7e65ac053" providerId="ADAL" clId="{2BFA58C4-3740-4480-BA57-A7AE44718896}" dt="2024-06-05T12:48:53.146" v="2175" actId="478"/>
          <ac:spMkLst>
            <pc:docMk/>
            <pc:sldMk cId="988087571" sldId="2147478792"/>
            <ac:spMk id="7" creationId="{7B6B13D0-F4D9-3489-F115-DB4D53986AC6}"/>
          </ac:spMkLst>
        </pc:spChg>
        <pc:spChg chg="add mod">
          <ac:chgData name="Wiborg Erik Jacques" userId="71e14514-f81c-4da9-b9d6-12e7e65ac053" providerId="ADAL" clId="{2BFA58C4-3740-4480-BA57-A7AE44718896}" dt="2024-06-05T12:49:36.043" v="2181" actId="1076"/>
          <ac:spMkLst>
            <pc:docMk/>
            <pc:sldMk cId="988087571" sldId="2147478792"/>
            <ac:spMk id="8" creationId="{F41B703F-E097-C6BD-2735-56233CB3E037}"/>
          </ac:spMkLst>
        </pc:spChg>
      </pc:sldChg>
      <pc:sldChg chg="addSp delSp modSp new mod">
        <pc:chgData name="Wiborg Erik Jacques" userId="71e14514-f81c-4da9-b9d6-12e7e65ac053" providerId="ADAL" clId="{2BFA58C4-3740-4480-BA57-A7AE44718896}" dt="2024-06-05T12:57:40.610" v="2218"/>
        <pc:sldMkLst>
          <pc:docMk/>
          <pc:sldMk cId="2189138991" sldId="2147478793"/>
        </pc:sldMkLst>
        <pc:spChg chg="del">
          <ac:chgData name="Wiborg Erik Jacques" userId="71e14514-f81c-4da9-b9d6-12e7e65ac053" providerId="ADAL" clId="{2BFA58C4-3740-4480-BA57-A7AE44718896}" dt="2024-06-05T12:50:57.529" v="2183" actId="478"/>
          <ac:spMkLst>
            <pc:docMk/>
            <pc:sldMk cId="2189138991" sldId="2147478793"/>
            <ac:spMk id="2" creationId="{131B2BA4-0AFA-AA10-0A63-8B735CD02666}"/>
          </ac:spMkLst>
        </pc:spChg>
        <pc:spChg chg="del">
          <ac:chgData name="Wiborg Erik Jacques" userId="71e14514-f81c-4da9-b9d6-12e7e65ac053" providerId="ADAL" clId="{2BFA58C4-3740-4480-BA57-A7AE44718896}" dt="2024-06-05T12:50:58.989" v="2184" actId="478"/>
          <ac:spMkLst>
            <pc:docMk/>
            <pc:sldMk cId="2189138991" sldId="2147478793"/>
            <ac:spMk id="3" creationId="{CF0F632F-DE82-D04A-2D7B-6DE0E1E3804F}"/>
          </ac:spMkLst>
        </pc:spChg>
        <pc:spChg chg="add mod">
          <ac:chgData name="Wiborg Erik Jacques" userId="71e14514-f81c-4da9-b9d6-12e7e65ac053" providerId="ADAL" clId="{2BFA58C4-3740-4480-BA57-A7AE44718896}" dt="2024-06-05T12:57:40.610" v="2218"/>
          <ac:spMkLst>
            <pc:docMk/>
            <pc:sldMk cId="2189138991" sldId="2147478793"/>
            <ac:spMk id="6" creationId="{B6680638-AA6E-3EC9-25D3-16178AA69E42}"/>
          </ac:spMkLst>
        </pc:spChg>
        <pc:spChg chg="add mod">
          <ac:chgData name="Wiborg Erik Jacques" userId="71e14514-f81c-4da9-b9d6-12e7e65ac053" providerId="ADAL" clId="{2BFA58C4-3740-4480-BA57-A7AE44718896}" dt="2024-06-05T12:57:40.610" v="2218"/>
          <ac:spMkLst>
            <pc:docMk/>
            <pc:sldMk cId="2189138991" sldId="2147478793"/>
            <ac:spMk id="7" creationId="{C3F5AC0D-A6E1-0073-AE33-9D90FAE692D5}"/>
          </ac:spMkLst>
        </pc:spChg>
        <pc:spChg chg="add mod">
          <ac:chgData name="Wiborg Erik Jacques" userId="71e14514-f81c-4da9-b9d6-12e7e65ac053" providerId="ADAL" clId="{2BFA58C4-3740-4480-BA57-A7AE44718896}" dt="2024-06-05T12:57:40.610" v="2218"/>
          <ac:spMkLst>
            <pc:docMk/>
            <pc:sldMk cId="2189138991" sldId="2147478793"/>
            <ac:spMk id="8" creationId="{93C0F8C4-4499-B9F0-8CAA-71E49FDD3908}"/>
          </ac:spMkLst>
        </pc:spChg>
        <pc:spChg chg="add mod">
          <ac:chgData name="Wiborg Erik Jacques" userId="71e14514-f81c-4da9-b9d6-12e7e65ac053" providerId="ADAL" clId="{2BFA58C4-3740-4480-BA57-A7AE44718896}" dt="2024-06-05T12:57:40.610" v="2218"/>
          <ac:spMkLst>
            <pc:docMk/>
            <pc:sldMk cId="2189138991" sldId="2147478793"/>
            <ac:spMk id="9" creationId="{FBAFAB19-5850-AF5B-9161-B1B9ABD59BDF}"/>
          </ac:spMkLst>
        </pc:spChg>
        <pc:spChg chg="add mod">
          <ac:chgData name="Wiborg Erik Jacques" userId="71e14514-f81c-4da9-b9d6-12e7e65ac053" providerId="ADAL" clId="{2BFA58C4-3740-4480-BA57-A7AE44718896}" dt="2024-06-05T12:57:40.610" v="2218"/>
          <ac:spMkLst>
            <pc:docMk/>
            <pc:sldMk cId="2189138991" sldId="2147478793"/>
            <ac:spMk id="10" creationId="{795B58D6-35A3-22FA-7C62-581116C4AE70}"/>
          </ac:spMkLst>
        </pc:spChg>
        <pc:spChg chg="add mod">
          <ac:chgData name="Wiborg Erik Jacques" userId="71e14514-f81c-4da9-b9d6-12e7e65ac053" providerId="ADAL" clId="{2BFA58C4-3740-4480-BA57-A7AE44718896}" dt="2024-06-05T12:57:40.610" v="2218"/>
          <ac:spMkLst>
            <pc:docMk/>
            <pc:sldMk cId="2189138991" sldId="2147478793"/>
            <ac:spMk id="11" creationId="{78A4F36F-FA7D-F784-1867-D53E7A591D1B}"/>
          </ac:spMkLst>
        </pc:spChg>
        <pc:spChg chg="add mod">
          <ac:chgData name="Wiborg Erik Jacques" userId="71e14514-f81c-4da9-b9d6-12e7e65ac053" providerId="ADAL" clId="{2BFA58C4-3740-4480-BA57-A7AE44718896}" dt="2024-06-05T12:57:40.610" v="2218"/>
          <ac:spMkLst>
            <pc:docMk/>
            <pc:sldMk cId="2189138991" sldId="2147478793"/>
            <ac:spMk id="12" creationId="{178A2953-5D79-E698-76D2-82927C4DEA05}"/>
          </ac:spMkLst>
        </pc:spChg>
        <pc:spChg chg="add mod">
          <ac:chgData name="Wiborg Erik Jacques" userId="71e14514-f81c-4da9-b9d6-12e7e65ac053" providerId="ADAL" clId="{2BFA58C4-3740-4480-BA57-A7AE44718896}" dt="2024-06-05T12:57:40.610" v="2218"/>
          <ac:spMkLst>
            <pc:docMk/>
            <pc:sldMk cId="2189138991" sldId="2147478793"/>
            <ac:spMk id="13" creationId="{BBEF2DC9-4D29-7BE2-B536-0E994620F40F}"/>
          </ac:spMkLst>
        </pc:spChg>
        <pc:spChg chg="add mod">
          <ac:chgData name="Wiborg Erik Jacques" userId="71e14514-f81c-4da9-b9d6-12e7e65ac053" providerId="ADAL" clId="{2BFA58C4-3740-4480-BA57-A7AE44718896}" dt="2024-06-05T12:57:40.610" v="2218"/>
          <ac:spMkLst>
            <pc:docMk/>
            <pc:sldMk cId="2189138991" sldId="2147478793"/>
            <ac:spMk id="14" creationId="{E313B72B-3D4C-AB2C-499E-95AFC2DA421D}"/>
          </ac:spMkLst>
        </pc:spChg>
        <pc:spChg chg="add mod">
          <ac:chgData name="Wiborg Erik Jacques" userId="71e14514-f81c-4da9-b9d6-12e7e65ac053" providerId="ADAL" clId="{2BFA58C4-3740-4480-BA57-A7AE44718896}" dt="2024-06-05T12:57:40.610" v="2218"/>
          <ac:spMkLst>
            <pc:docMk/>
            <pc:sldMk cId="2189138991" sldId="2147478793"/>
            <ac:spMk id="15" creationId="{9244F216-235E-4D19-A184-BA9B62801054}"/>
          </ac:spMkLst>
        </pc:spChg>
        <pc:spChg chg="add mod">
          <ac:chgData name="Wiborg Erik Jacques" userId="71e14514-f81c-4da9-b9d6-12e7e65ac053" providerId="ADAL" clId="{2BFA58C4-3740-4480-BA57-A7AE44718896}" dt="2024-06-05T12:57:40.610" v="2218"/>
          <ac:spMkLst>
            <pc:docMk/>
            <pc:sldMk cId="2189138991" sldId="2147478793"/>
            <ac:spMk id="16" creationId="{88A40A4F-D359-CF95-3B4F-6FB172A1F3EE}"/>
          </ac:spMkLst>
        </pc:spChg>
        <pc:spChg chg="add mod">
          <ac:chgData name="Wiborg Erik Jacques" userId="71e14514-f81c-4da9-b9d6-12e7e65ac053" providerId="ADAL" clId="{2BFA58C4-3740-4480-BA57-A7AE44718896}" dt="2024-06-05T12:57:40.610" v="2218"/>
          <ac:spMkLst>
            <pc:docMk/>
            <pc:sldMk cId="2189138991" sldId="2147478793"/>
            <ac:spMk id="19" creationId="{246E2FC2-1097-D734-E6B2-9085C0ADCF9E}"/>
          </ac:spMkLst>
        </pc:spChg>
        <pc:picChg chg="add mod">
          <ac:chgData name="Wiborg Erik Jacques" userId="71e14514-f81c-4da9-b9d6-12e7e65ac053" providerId="ADAL" clId="{2BFA58C4-3740-4480-BA57-A7AE44718896}" dt="2024-06-05T12:51:04.709" v="2187" actId="1076"/>
          <ac:picMkLst>
            <pc:docMk/>
            <pc:sldMk cId="2189138991" sldId="2147478793"/>
            <ac:picMk id="5" creationId="{FB70CBCE-01AE-227A-708B-A694843A296D}"/>
          </ac:picMkLst>
        </pc:picChg>
        <pc:cxnChg chg="add mod">
          <ac:chgData name="Wiborg Erik Jacques" userId="71e14514-f81c-4da9-b9d6-12e7e65ac053" providerId="ADAL" clId="{2BFA58C4-3740-4480-BA57-A7AE44718896}" dt="2024-06-05T12:57:40.610" v="2218"/>
          <ac:cxnSpMkLst>
            <pc:docMk/>
            <pc:sldMk cId="2189138991" sldId="2147478793"/>
            <ac:cxnSpMk id="17" creationId="{562EDB6E-059C-79BB-6D1F-4CBC6AE12303}"/>
          </ac:cxnSpMkLst>
        </pc:cxnChg>
        <pc:cxnChg chg="add mod">
          <ac:chgData name="Wiborg Erik Jacques" userId="71e14514-f81c-4da9-b9d6-12e7e65ac053" providerId="ADAL" clId="{2BFA58C4-3740-4480-BA57-A7AE44718896}" dt="2024-06-05T12:57:40.610" v="2218"/>
          <ac:cxnSpMkLst>
            <pc:docMk/>
            <pc:sldMk cId="2189138991" sldId="2147478793"/>
            <ac:cxnSpMk id="18" creationId="{D62DDD6B-D323-4865-DAE1-BF5BF15EC8A6}"/>
          </ac:cxnSpMkLst>
        </pc:cxnChg>
        <pc:cxnChg chg="add mod">
          <ac:chgData name="Wiborg Erik Jacques" userId="71e14514-f81c-4da9-b9d6-12e7e65ac053" providerId="ADAL" clId="{2BFA58C4-3740-4480-BA57-A7AE44718896}" dt="2024-06-05T12:57:40.610" v="2218"/>
          <ac:cxnSpMkLst>
            <pc:docMk/>
            <pc:sldMk cId="2189138991" sldId="2147478793"/>
            <ac:cxnSpMk id="20" creationId="{EF3C21E8-70CA-3E49-9564-2FA358A5D440}"/>
          </ac:cxnSpMkLst>
        </pc:cxnChg>
      </pc:sldChg>
      <pc:sldChg chg="addSp delSp modSp new mod setBg">
        <pc:chgData name="Wiborg Erik Jacques" userId="71e14514-f81c-4da9-b9d6-12e7e65ac053" providerId="ADAL" clId="{2BFA58C4-3740-4480-BA57-A7AE44718896}" dt="2024-06-06T09:53:51.541" v="2784"/>
        <pc:sldMkLst>
          <pc:docMk/>
          <pc:sldMk cId="2120852637" sldId="2147478794"/>
        </pc:sldMkLst>
        <pc:spChg chg="del">
          <ac:chgData name="Wiborg Erik Jacques" userId="71e14514-f81c-4da9-b9d6-12e7e65ac053" providerId="ADAL" clId="{2BFA58C4-3740-4480-BA57-A7AE44718896}" dt="2024-06-05T12:54:51.041" v="2196" actId="478"/>
          <ac:spMkLst>
            <pc:docMk/>
            <pc:sldMk cId="2120852637" sldId="2147478794"/>
            <ac:spMk id="2" creationId="{C52F7D95-E3FC-EF32-CAB6-D12823F94582}"/>
          </ac:spMkLst>
        </pc:spChg>
        <pc:spChg chg="del">
          <ac:chgData name="Wiborg Erik Jacques" userId="71e14514-f81c-4da9-b9d6-12e7e65ac053" providerId="ADAL" clId="{2BFA58C4-3740-4480-BA57-A7AE44718896}" dt="2024-06-05T12:54:50.116" v="2195" actId="478"/>
          <ac:spMkLst>
            <pc:docMk/>
            <pc:sldMk cId="2120852637" sldId="2147478794"/>
            <ac:spMk id="3" creationId="{F6862B2B-860D-E915-836E-F7FB2774B3E7}"/>
          </ac:spMkLst>
        </pc:spChg>
        <pc:spChg chg="mod">
          <ac:chgData name="Wiborg Erik Jacques" userId="71e14514-f81c-4da9-b9d6-12e7e65ac053" providerId="ADAL" clId="{2BFA58C4-3740-4480-BA57-A7AE44718896}" dt="2024-06-06T09:53:51.541" v="2784"/>
          <ac:spMkLst>
            <pc:docMk/>
            <pc:sldMk cId="2120852637" sldId="2147478794"/>
            <ac:spMk id="4" creationId="{8BF2E952-D329-345F-C025-8610AF66092D}"/>
          </ac:spMkLst>
        </pc:spChg>
        <pc:spChg chg="add mod">
          <ac:chgData name="Wiborg Erik Jacques" userId="71e14514-f81c-4da9-b9d6-12e7e65ac053" providerId="ADAL" clId="{2BFA58C4-3740-4480-BA57-A7AE44718896}" dt="2024-06-05T12:54:55.511" v="2197" actId="1076"/>
          <ac:spMkLst>
            <pc:docMk/>
            <pc:sldMk cId="2120852637" sldId="2147478794"/>
            <ac:spMk id="5" creationId="{3D69E528-920E-1C24-9B6E-E71ED62479A5}"/>
          </ac:spMkLst>
        </pc:spChg>
        <pc:spChg chg="add mod">
          <ac:chgData name="Wiborg Erik Jacques" userId="71e14514-f81c-4da9-b9d6-12e7e65ac053" providerId="ADAL" clId="{2BFA58C4-3740-4480-BA57-A7AE44718896}" dt="2024-06-05T12:57:06.812" v="2216" actId="2085"/>
          <ac:spMkLst>
            <pc:docMk/>
            <pc:sldMk cId="2120852637" sldId="2147478794"/>
            <ac:spMk id="6" creationId="{298B92A4-3179-9E27-B973-112FD66355A0}"/>
          </ac:spMkLst>
        </pc:spChg>
        <pc:spChg chg="add mod">
          <ac:chgData name="Wiborg Erik Jacques" userId="71e14514-f81c-4da9-b9d6-12e7e65ac053" providerId="ADAL" clId="{2BFA58C4-3740-4480-BA57-A7AE44718896}" dt="2024-06-05T12:57:06.812" v="2216" actId="2085"/>
          <ac:spMkLst>
            <pc:docMk/>
            <pc:sldMk cId="2120852637" sldId="2147478794"/>
            <ac:spMk id="7" creationId="{EF4BB06F-42BA-95DB-F8DD-B66C9A9936E6}"/>
          </ac:spMkLst>
        </pc:spChg>
        <pc:spChg chg="add mod">
          <ac:chgData name="Wiborg Erik Jacques" userId="71e14514-f81c-4da9-b9d6-12e7e65ac053" providerId="ADAL" clId="{2BFA58C4-3740-4480-BA57-A7AE44718896}" dt="2024-06-05T12:54:55.511" v="2197" actId="1076"/>
          <ac:spMkLst>
            <pc:docMk/>
            <pc:sldMk cId="2120852637" sldId="2147478794"/>
            <ac:spMk id="8" creationId="{25B8D7BB-4E14-5AD2-1FC1-310E20BD96FF}"/>
          </ac:spMkLst>
        </pc:spChg>
        <pc:spChg chg="add mod ord">
          <ac:chgData name="Wiborg Erik Jacques" userId="71e14514-f81c-4da9-b9d6-12e7e65ac053" providerId="ADAL" clId="{2BFA58C4-3740-4480-BA57-A7AE44718896}" dt="2024-06-06T09:53:00.122" v="2782" actId="166"/>
          <ac:spMkLst>
            <pc:docMk/>
            <pc:sldMk cId="2120852637" sldId="2147478794"/>
            <ac:spMk id="9" creationId="{BCB63C7E-0ADC-B2AE-1571-4281A095EAE3}"/>
          </ac:spMkLst>
        </pc:spChg>
        <pc:spChg chg="add mod">
          <ac:chgData name="Wiborg Erik Jacques" userId="71e14514-f81c-4da9-b9d6-12e7e65ac053" providerId="ADAL" clId="{2BFA58C4-3740-4480-BA57-A7AE44718896}" dt="2024-06-06T09:53:16.259" v="2783" actId="1582"/>
          <ac:spMkLst>
            <pc:docMk/>
            <pc:sldMk cId="2120852637" sldId="2147478794"/>
            <ac:spMk id="10" creationId="{8ABC4D18-4A48-2D6A-459B-FB93923DA25D}"/>
          </ac:spMkLst>
        </pc:spChg>
        <pc:spChg chg="add mod">
          <ac:chgData name="Wiborg Erik Jacques" userId="71e14514-f81c-4da9-b9d6-12e7e65ac053" providerId="ADAL" clId="{2BFA58C4-3740-4480-BA57-A7AE44718896}" dt="2024-06-06T09:53:16.259" v="2783" actId="1582"/>
          <ac:spMkLst>
            <pc:docMk/>
            <pc:sldMk cId="2120852637" sldId="2147478794"/>
            <ac:spMk id="11" creationId="{F288B545-48BD-B5CB-1FAD-5391BE68FA5B}"/>
          </ac:spMkLst>
        </pc:spChg>
        <pc:spChg chg="add mod">
          <ac:chgData name="Wiborg Erik Jacques" userId="71e14514-f81c-4da9-b9d6-12e7e65ac053" providerId="ADAL" clId="{2BFA58C4-3740-4480-BA57-A7AE44718896}" dt="2024-06-05T12:54:55.511" v="2197" actId="1076"/>
          <ac:spMkLst>
            <pc:docMk/>
            <pc:sldMk cId="2120852637" sldId="2147478794"/>
            <ac:spMk id="16" creationId="{6D86B87C-1933-49CC-23FF-7187574C8A68}"/>
          </ac:spMkLst>
        </pc:spChg>
        <pc:spChg chg="add mod">
          <ac:chgData name="Wiborg Erik Jacques" userId="71e14514-f81c-4da9-b9d6-12e7e65ac053" providerId="ADAL" clId="{2BFA58C4-3740-4480-BA57-A7AE44718896}" dt="2024-06-05T12:54:55.511" v="2197" actId="1076"/>
          <ac:spMkLst>
            <pc:docMk/>
            <pc:sldMk cId="2120852637" sldId="2147478794"/>
            <ac:spMk id="17" creationId="{F9123D9E-8AA4-D9BC-0E59-CDB4AFA191B8}"/>
          </ac:spMkLst>
        </pc:spChg>
        <pc:cxnChg chg="add mod">
          <ac:chgData name="Wiborg Erik Jacques" userId="71e14514-f81c-4da9-b9d6-12e7e65ac053" providerId="ADAL" clId="{2BFA58C4-3740-4480-BA57-A7AE44718896}" dt="2024-06-06T09:52:51.947" v="2781" actId="14861"/>
          <ac:cxnSpMkLst>
            <pc:docMk/>
            <pc:sldMk cId="2120852637" sldId="2147478794"/>
            <ac:cxnSpMk id="12" creationId="{F9CA3D62-806B-9BCD-C067-75C32AEED63D}"/>
          </ac:cxnSpMkLst>
        </pc:cxnChg>
        <pc:cxnChg chg="add mod">
          <ac:chgData name="Wiborg Erik Jacques" userId="71e14514-f81c-4da9-b9d6-12e7e65ac053" providerId="ADAL" clId="{2BFA58C4-3740-4480-BA57-A7AE44718896}" dt="2024-06-06T09:52:51.947" v="2781" actId="14861"/>
          <ac:cxnSpMkLst>
            <pc:docMk/>
            <pc:sldMk cId="2120852637" sldId="2147478794"/>
            <ac:cxnSpMk id="14" creationId="{7D210F74-609C-4090-4FD9-FB8E3A2971F0}"/>
          </ac:cxnSpMkLst>
        </pc:cxnChg>
      </pc:sldChg>
      <pc:sldChg chg="addSp delSp modSp new mod ord">
        <pc:chgData name="Wiborg Erik Jacques" userId="71e14514-f81c-4da9-b9d6-12e7e65ac053" providerId="ADAL" clId="{2BFA58C4-3740-4480-BA57-A7AE44718896}" dt="2024-06-06T09:54:24.733" v="2790"/>
        <pc:sldMkLst>
          <pc:docMk/>
          <pc:sldMk cId="4235214919" sldId="2147478795"/>
        </pc:sldMkLst>
        <pc:spChg chg="del">
          <ac:chgData name="Wiborg Erik Jacques" userId="71e14514-f81c-4da9-b9d6-12e7e65ac053" providerId="ADAL" clId="{2BFA58C4-3740-4480-BA57-A7AE44718896}" dt="2024-06-05T12:55:13.828" v="2201" actId="478"/>
          <ac:spMkLst>
            <pc:docMk/>
            <pc:sldMk cId="4235214919" sldId="2147478795"/>
            <ac:spMk id="2" creationId="{1250D4D4-AA6D-B606-9316-D805C3DC67F2}"/>
          </ac:spMkLst>
        </pc:spChg>
        <pc:spChg chg="del">
          <ac:chgData name="Wiborg Erik Jacques" userId="71e14514-f81c-4da9-b9d6-12e7e65ac053" providerId="ADAL" clId="{2BFA58C4-3740-4480-BA57-A7AE44718896}" dt="2024-06-05T12:55:13.024" v="2200" actId="478"/>
          <ac:spMkLst>
            <pc:docMk/>
            <pc:sldMk cId="4235214919" sldId="2147478795"/>
            <ac:spMk id="3" creationId="{FA48707E-296F-D0D2-8E54-DFCBD08ACD69}"/>
          </ac:spMkLst>
        </pc:spChg>
        <pc:spChg chg="add mod">
          <ac:chgData name="Wiborg Erik Jacques" userId="71e14514-f81c-4da9-b9d6-12e7e65ac053" providerId="ADAL" clId="{2BFA58C4-3740-4480-BA57-A7AE44718896}" dt="2024-06-05T12:55:14.923" v="2202"/>
          <ac:spMkLst>
            <pc:docMk/>
            <pc:sldMk cId="4235214919" sldId="2147478795"/>
            <ac:spMk id="5" creationId="{AB42EE38-A3D4-2A15-15DB-E27516BC9DE1}"/>
          </ac:spMkLst>
        </pc:spChg>
        <pc:spChg chg="add mod">
          <ac:chgData name="Wiborg Erik Jacques" userId="71e14514-f81c-4da9-b9d6-12e7e65ac053" providerId="ADAL" clId="{2BFA58C4-3740-4480-BA57-A7AE44718896}" dt="2024-06-05T12:55:14.923" v="2202"/>
          <ac:spMkLst>
            <pc:docMk/>
            <pc:sldMk cId="4235214919" sldId="2147478795"/>
            <ac:spMk id="6" creationId="{79A77406-F13F-F29D-BB89-8F7767D42D35}"/>
          </ac:spMkLst>
        </pc:spChg>
        <pc:spChg chg="add mod">
          <ac:chgData name="Wiborg Erik Jacques" userId="71e14514-f81c-4da9-b9d6-12e7e65ac053" providerId="ADAL" clId="{2BFA58C4-3740-4480-BA57-A7AE44718896}" dt="2024-06-05T12:55:14.923" v="2202"/>
          <ac:spMkLst>
            <pc:docMk/>
            <pc:sldMk cId="4235214919" sldId="2147478795"/>
            <ac:spMk id="7" creationId="{B2F0EFBB-6CE5-7A1E-F217-0BFD331B8952}"/>
          </ac:spMkLst>
        </pc:spChg>
        <pc:spChg chg="add mod">
          <ac:chgData name="Wiborg Erik Jacques" userId="71e14514-f81c-4da9-b9d6-12e7e65ac053" providerId="ADAL" clId="{2BFA58C4-3740-4480-BA57-A7AE44718896}" dt="2024-06-05T12:55:14.923" v="2202"/>
          <ac:spMkLst>
            <pc:docMk/>
            <pc:sldMk cId="4235214919" sldId="2147478795"/>
            <ac:spMk id="8" creationId="{4F4E6CBE-3372-028A-98C4-31A57865A796}"/>
          </ac:spMkLst>
        </pc:spChg>
      </pc:sldChg>
      <pc:sldChg chg="addSp delSp modSp new mod">
        <pc:chgData name="Wiborg Erik Jacques" userId="71e14514-f81c-4da9-b9d6-12e7e65ac053" providerId="ADAL" clId="{2BFA58C4-3740-4480-BA57-A7AE44718896}" dt="2024-06-06T09:54:02.149" v="2786" actId="108"/>
        <pc:sldMkLst>
          <pc:docMk/>
          <pc:sldMk cId="3388740954" sldId="2147478796"/>
        </pc:sldMkLst>
        <pc:spChg chg="del">
          <ac:chgData name="Wiborg Erik Jacques" userId="71e14514-f81c-4da9-b9d6-12e7e65ac053" providerId="ADAL" clId="{2BFA58C4-3740-4480-BA57-A7AE44718896}" dt="2024-06-05T12:56:10.192" v="2207" actId="478"/>
          <ac:spMkLst>
            <pc:docMk/>
            <pc:sldMk cId="3388740954" sldId="2147478796"/>
            <ac:spMk id="2" creationId="{F8E0CAFE-E6FC-1E09-662C-B3FBC6FB7619}"/>
          </ac:spMkLst>
        </pc:spChg>
        <pc:spChg chg="del">
          <ac:chgData name="Wiborg Erik Jacques" userId="71e14514-f81c-4da9-b9d6-12e7e65ac053" providerId="ADAL" clId="{2BFA58C4-3740-4480-BA57-A7AE44718896}" dt="2024-06-05T12:56:08.570" v="2206" actId="478"/>
          <ac:spMkLst>
            <pc:docMk/>
            <pc:sldMk cId="3388740954" sldId="2147478796"/>
            <ac:spMk id="3" creationId="{94956014-97B9-7D4F-C5F8-E4DA3F41D72A}"/>
          </ac:spMkLst>
        </pc:spChg>
        <pc:spChg chg="add mod">
          <ac:chgData name="Wiborg Erik Jacques" userId="71e14514-f81c-4da9-b9d6-12e7e65ac053" providerId="ADAL" clId="{2BFA58C4-3740-4480-BA57-A7AE44718896}" dt="2024-06-05T12:56:28.545" v="2210" actId="2085"/>
          <ac:spMkLst>
            <pc:docMk/>
            <pc:sldMk cId="3388740954" sldId="2147478796"/>
            <ac:spMk id="5" creationId="{EF4BB06F-42BA-95DB-F8DD-B66C9A9936E6}"/>
          </ac:spMkLst>
        </pc:spChg>
        <pc:spChg chg="add mod">
          <ac:chgData name="Wiborg Erik Jacques" userId="71e14514-f81c-4da9-b9d6-12e7e65ac053" providerId="ADAL" clId="{2BFA58C4-3740-4480-BA57-A7AE44718896}" dt="2024-06-05T12:56:28.545" v="2210" actId="2085"/>
          <ac:spMkLst>
            <pc:docMk/>
            <pc:sldMk cId="3388740954" sldId="2147478796"/>
            <ac:spMk id="6" creationId="{298B92A4-3179-9E27-B973-112FD66355A0}"/>
          </ac:spMkLst>
        </pc:spChg>
        <pc:spChg chg="add mod">
          <ac:chgData name="Wiborg Erik Jacques" userId="71e14514-f81c-4da9-b9d6-12e7e65ac053" providerId="ADAL" clId="{2BFA58C4-3740-4480-BA57-A7AE44718896}" dt="2024-06-05T12:56:51.919" v="2213" actId="404"/>
          <ac:spMkLst>
            <pc:docMk/>
            <pc:sldMk cId="3388740954" sldId="2147478796"/>
            <ac:spMk id="7" creationId="{3D69E528-920E-1C24-9B6E-E71ED62479A5}"/>
          </ac:spMkLst>
        </pc:spChg>
        <pc:spChg chg="add mod">
          <ac:chgData name="Wiborg Erik Jacques" userId="71e14514-f81c-4da9-b9d6-12e7e65ac053" providerId="ADAL" clId="{2BFA58C4-3740-4480-BA57-A7AE44718896}" dt="2024-06-05T12:56:57.763" v="2215" actId="404"/>
          <ac:spMkLst>
            <pc:docMk/>
            <pc:sldMk cId="3388740954" sldId="2147478796"/>
            <ac:spMk id="8" creationId="{25B8D7BB-4E14-5AD2-1FC1-310E20BD96FF}"/>
          </ac:spMkLst>
        </pc:spChg>
        <pc:spChg chg="add mod ord">
          <ac:chgData name="Wiborg Erik Jacques" userId="71e14514-f81c-4da9-b9d6-12e7e65ac053" providerId="ADAL" clId="{2BFA58C4-3740-4480-BA57-A7AE44718896}" dt="2024-06-05T12:56:43.931" v="2212" actId="170"/>
          <ac:spMkLst>
            <pc:docMk/>
            <pc:sldMk cId="3388740954" sldId="2147478796"/>
            <ac:spMk id="9" creationId="{90E8C4B2-11BD-0223-C3D2-E3744A058D64}"/>
          </ac:spMkLst>
        </pc:spChg>
        <pc:spChg chg="add mod">
          <ac:chgData name="Wiborg Erik Jacques" userId="71e14514-f81c-4da9-b9d6-12e7e65ac053" providerId="ADAL" clId="{2BFA58C4-3740-4480-BA57-A7AE44718896}" dt="2024-06-06T09:53:58.395" v="2785" actId="108"/>
          <ac:spMkLst>
            <pc:docMk/>
            <pc:sldMk cId="3388740954" sldId="2147478796"/>
            <ac:spMk id="11" creationId="{50EAE92E-40A9-1CA7-BE8B-99CD1E73DE7D}"/>
          </ac:spMkLst>
        </pc:spChg>
        <pc:spChg chg="add mod">
          <ac:chgData name="Wiborg Erik Jacques" userId="71e14514-f81c-4da9-b9d6-12e7e65ac053" providerId="ADAL" clId="{2BFA58C4-3740-4480-BA57-A7AE44718896}" dt="2024-06-06T09:54:02.149" v="2786" actId="108"/>
          <ac:spMkLst>
            <pc:docMk/>
            <pc:sldMk cId="3388740954" sldId="2147478796"/>
            <ac:spMk id="12" creationId="{F288B545-48BD-B5CB-1FAD-5391BE68FA5B}"/>
          </ac:spMkLst>
        </pc:spChg>
        <pc:spChg chg="add mod">
          <ac:chgData name="Wiborg Erik Jacques" userId="71e14514-f81c-4da9-b9d6-12e7e65ac053" providerId="ADAL" clId="{2BFA58C4-3740-4480-BA57-A7AE44718896}" dt="2024-06-05T12:56:16.820" v="2209" actId="1076"/>
          <ac:spMkLst>
            <pc:docMk/>
            <pc:sldMk cId="3388740954" sldId="2147478796"/>
            <ac:spMk id="13" creationId="{6D049372-95FE-4481-25FD-5F0A0E31B7F5}"/>
          </ac:spMkLst>
        </pc:spChg>
        <pc:cxnChg chg="add mod">
          <ac:chgData name="Wiborg Erik Jacques" userId="71e14514-f81c-4da9-b9d6-12e7e65ac053" providerId="ADAL" clId="{2BFA58C4-3740-4480-BA57-A7AE44718896}" dt="2024-06-05T12:56:37.699" v="2211" actId="14861"/>
          <ac:cxnSpMkLst>
            <pc:docMk/>
            <pc:sldMk cId="3388740954" sldId="2147478796"/>
            <ac:cxnSpMk id="10" creationId="{4568CEEF-F967-ADA1-3044-AEBACECA0A60}"/>
          </ac:cxnSpMkLst>
        </pc:cxnChg>
        <pc:cxnChg chg="add mod">
          <ac:chgData name="Wiborg Erik Jacques" userId="71e14514-f81c-4da9-b9d6-12e7e65ac053" providerId="ADAL" clId="{2BFA58C4-3740-4480-BA57-A7AE44718896}" dt="2024-06-05T12:56:16.820" v="2209" actId="1076"/>
          <ac:cxnSpMkLst>
            <pc:docMk/>
            <pc:sldMk cId="3388740954" sldId="2147478796"/>
            <ac:cxnSpMk id="14" creationId="{9A28981E-15C0-D006-6E06-A678790827C6}"/>
          </ac:cxnSpMkLst>
        </pc:cxnChg>
      </pc:sldChg>
      <pc:sldChg chg="addSp delSp modSp new del mod ord modAnim modShow">
        <pc:chgData name="Wiborg Erik Jacques" userId="71e14514-f81c-4da9-b9d6-12e7e65ac053" providerId="ADAL" clId="{2BFA58C4-3740-4480-BA57-A7AE44718896}" dt="2024-06-05T13:08:07.420" v="2273" actId="47"/>
        <pc:sldMkLst>
          <pc:docMk/>
          <pc:sldMk cId="4230621086" sldId="2147478797"/>
        </pc:sldMkLst>
        <pc:spChg chg="del">
          <ac:chgData name="Wiborg Erik Jacques" userId="71e14514-f81c-4da9-b9d6-12e7e65ac053" providerId="ADAL" clId="{2BFA58C4-3740-4480-BA57-A7AE44718896}" dt="2024-06-05T12:57:46.016" v="2221" actId="478"/>
          <ac:spMkLst>
            <pc:docMk/>
            <pc:sldMk cId="4230621086" sldId="2147478797"/>
            <ac:spMk id="2" creationId="{EC00C0EF-4298-AB38-09BD-BEFE2EB2F793}"/>
          </ac:spMkLst>
        </pc:spChg>
        <pc:spChg chg="del">
          <ac:chgData name="Wiborg Erik Jacques" userId="71e14514-f81c-4da9-b9d6-12e7e65ac053" providerId="ADAL" clId="{2BFA58C4-3740-4480-BA57-A7AE44718896}" dt="2024-06-05T12:57:45.251" v="2220" actId="478"/>
          <ac:spMkLst>
            <pc:docMk/>
            <pc:sldMk cId="4230621086" sldId="2147478797"/>
            <ac:spMk id="3" creationId="{375EB067-C3FF-52E9-325F-D9A4A9BF54D2}"/>
          </ac:spMkLst>
        </pc:spChg>
        <pc:spChg chg="add mod topLvl">
          <ac:chgData name="Wiborg Erik Jacques" userId="71e14514-f81c-4da9-b9d6-12e7e65ac053" providerId="ADAL" clId="{2BFA58C4-3740-4480-BA57-A7AE44718896}" dt="2024-06-05T13:00:17.478" v="2247" actId="165"/>
          <ac:spMkLst>
            <pc:docMk/>
            <pc:sldMk cId="4230621086" sldId="2147478797"/>
            <ac:spMk id="5" creationId="{B6680638-AA6E-3EC9-25D3-16178AA69E42}"/>
          </ac:spMkLst>
        </pc:spChg>
        <pc:spChg chg="add mod topLvl">
          <ac:chgData name="Wiborg Erik Jacques" userId="71e14514-f81c-4da9-b9d6-12e7e65ac053" providerId="ADAL" clId="{2BFA58C4-3740-4480-BA57-A7AE44718896}" dt="2024-06-05T13:00:17.478" v="2247" actId="165"/>
          <ac:spMkLst>
            <pc:docMk/>
            <pc:sldMk cId="4230621086" sldId="2147478797"/>
            <ac:spMk id="6" creationId="{C3F5AC0D-A6E1-0073-AE33-9D90FAE692D5}"/>
          </ac:spMkLst>
        </pc:spChg>
        <pc:spChg chg="add mod topLvl">
          <ac:chgData name="Wiborg Erik Jacques" userId="71e14514-f81c-4da9-b9d6-12e7e65ac053" providerId="ADAL" clId="{2BFA58C4-3740-4480-BA57-A7AE44718896}" dt="2024-06-05T13:00:17.478" v="2247" actId="165"/>
          <ac:spMkLst>
            <pc:docMk/>
            <pc:sldMk cId="4230621086" sldId="2147478797"/>
            <ac:spMk id="7" creationId="{93C0F8C4-4499-B9F0-8CAA-71E49FDD3908}"/>
          </ac:spMkLst>
        </pc:spChg>
        <pc:spChg chg="add mod topLvl">
          <ac:chgData name="Wiborg Erik Jacques" userId="71e14514-f81c-4da9-b9d6-12e7e65ac053" providerId="ADAL" clId="{2BFA58C4-3740-4480-BA57-A7AE44718896}" dt="2024-06-05T13:00:17.478" v="2247" actId="165"/>
          <ac:spMkLst>
            <pc:docMk/>
            <pc:sldMk cId="4230621086" sldId="2147478797"/>
            <ac:spMk id="8" creationId="{FBAFAB19-5850-AF5B-9161-B1B9ABD59BDF}"/>
          </ac:spMkLst>
        </pc:spChg>
        <pc:spChg chg="add mod topLvl">
          <ac:chgData name="Wiborg Erik Jacques" userId="71e14514-f81c-4da9-b9d6-12e7e65ac053" providerId="ADAL" clId="{2BFA58C4-3740-4480-BA57-A7AE44718896}" dt="2024-06-05T13:00:17.478" v="2247" actId="165"/>
          <ac:spMkLst>
            <pc:docMk/>
            <pc:sldMk cId="4230621086" sldId="2147478797"/>
            <ac:spMk id="9" creationId="{795B58D6-35A3-22FA-7C62-581116C4AE70}"/>
          </ac:spMkLst>
        </pc:spChg>
        <pc:spChg chg="add mod topLvl">
          <ac:chgData name="Wiborg Erik Jacques" userId="71e14514-f81c-4da9-b9d6-12e7e65ac053" providerId="ADAL" clId="{2BFA58C4-3740-4480-BA57-A7AE44718896}" dt="2024-06-05T13:00:17.478" v="2247" actId="165"/>
          <ac:spMkLst>
            <pc:docMk/>
            <pc:sldMk cId="4230621086" sldId="2147478797"/>
            <ac:spMk id="10" creationId="{78A4F36F-FA7D-F784-1867-D53E7A591D1B}"/>
          </ac:spMkLst>
        </pc:spChg>
        <pc:spChg chg="add mod topLvl">
          <ac:chgData name="Wiborg Erik Jacques" userId="71e14514-f81c-4da9-b9d6-12e7e65ac053" providerId="ADAL" clId="{2BFA58C4-3740-4480-BA57-A7AE44718896}" dt="2024-06-05T13:00:17.478" v="2247" actId="165"/>
          <ac:spMkLst>
            <pc:docMk/>
            <pc:sldMk cId="4230621086" sldId="2147478797"/>
            <ac:spMk id="11" creationId="{178A2953-5D79-E698-76D2-82927C4DEA05}"/>
          </ac:spMkLst>
        </pc:spChg>
        <pc:spChg chg="add mod topLvl">
          <ac:chgData name="Wiborg Erik Jacques" userId="71e14514-f81c-4da9-b9d6-12e7e65ac053" providerId="ADAL" clId="{2BFA58C4-3740-4480-BA57-A7AE44718896}" dt="2024-06-05T13:00:17.478" v="2247" actId="165"/>
          <ac:spMkLst>
            <pc:docMk/>
            <pc:sldMk cId="4230621086" sldId="2147478797"/>
            <ac:spMk id="12" creationId="{BBEF2DC9-4D29-7BE2-B536-0E994620F40F}"/>
          </ac:spMkLst>
        </pc:spChg>
        <pc:spChg chg="add mod topLvl">
          <ac:chgData name="Wiborg Erik Jacques" userId="71e14514-f81c-4da9-b9d6-12e7e65ac053" providerId="ADAL" clId="{2BFA58C4-3740-4480-BA57-A7AE44718896}" dt="2024-06-05T13:00:17.478" v="2247" actId="165"/>
          <ac:spMkLst>
            <pc:docMk/>
            <pc:sldMk cId="4230621086" sldId="2147478797"/>
            <ac:spMk id="13" creationId="{E313B72B-3D4C-AB2C-499E-95AFC2DA421D}"/>
          </ac:spMkLst>
        </pc:spChg>
        <pc:spChg chg="add mod topLvl">
          <ac:chgData name="Wiborg Erik Jacques" userId="71e14514-f81c-4da9-b9d6-12e7e65ac053" providerId="ADAL" clId="{2BFA58C4-3740-4480-BA57-A7AE44718896}" dt="2024-06-05T13:00:17.478" v="2247" actId="165"/>
          <ac:spMkLst>
            <pc:docMk/>
            <pc:sldMk cId="4230621086" sldId="2147478797"/>
            <ac:spMk id="14" creationId="{9244F216-235E-4D19-A184-BA9B62801054}"/>
          </ac:spMkLst>
        </pc:spChg>
        <pc:spChg chg="add mod topLvl">
          <ac:chgData name="Wiborg Erik Jacques" userId="71e14514-f81c-4da9-b9d6-12e7e65ac053" providerId="ADAL" clId="{2BFA58C4-3740-4480-BA57-A7AE44718896}" dt="2024-06-05T13:00:17.478" v="2247" actId="165"/>
          <ac:spMkLst>
            <pc:docMk/>
            <pc:sldMk cId="4230621086" sldId="2147478797"/>
            <ac:spMk id="15" creationId="{88A40A4F-D359-CF95-3B4F-6FB172A1F3EE}"/>
          </ac:spMkLst>
        </pc:spChg>
        <pc:spChg chg="add mod topLvl">
          <ac:chgData name="Wiborg Erik Jacques" userId="71e14514-f81c-4da9-b9d6-12e7e65ac053" providerId="ADAL" clId="{2BFA58C4-3740-4480-BA57-A7AE44718896}" dt="2024-06-05T13:00:17.478" v="2247" actId="165"/>
          <ac:spMkLst>
            <pc:docMk/>
            <pc:sldMk cId="4230621086" sldId="2147478797"/>
            <ac:spMk id="18" creationId="{246E2FC2-1097-D734-E6B2-9085C0ADCF9E}"/>
          </ac:spMkLst>
        </pc:spChg>
        <pc:grpChg chg="add del mod">
          <ac:chgData name="Wiborg Erik Jacques" userId="71e14514-f81c-4da9-b9d6-12e7e65ac053" providerId="ADAL" clId="{2BFA58C4-3740-4480-BA57-A7AE44718896}" dt="2024-06-05T13:00:17.478" v="2247" actId="165"/>
          <ac:grpSpMkLst>
            <pc:docMk/>
            <pc:sldMk cId="4230621086" sldId="2147478797"/>
            <ac:grpSpMk id="20" creationId="{4963AF9C-D405-15BA-E47A-AAB758C26F77}"/>
          </ac:grpSpMkLst>
        </pc:grpChg>
        <pc:cxnChg chg="add mod topLvl">
          <ac:chgData name="Wiborg Erik Jacques" userId="71e14514-f81c-4da9-b9d6-12e7e65ac053" providerId="ADAL" clId="{2BFA58C4-3740-4480-BA57-A7AE44718896}" dt="2024-06-05T13:00:17.478" v="2247" actId="165"/>
          <ac:cxnSpMkLst>
            <pc:docMk/>
            <pc:sldMk cId="4230621086" sldId="2147478797"/>
            <ac:cxnSpMk id="16" creationId="{562EDB6E-059C-79BB-6D1F-4CBC6AE12303}"/>
          </ac:cxnSpMkLst>
        </pc:cxnChg>
        <pc:cxnChg chg="add mod topLvl">
          <ac:chgData name="Wiborg Erik Jacques" userId="71e14514-f81c-4da9-b9d6-12e7e65ac053" providerId="ADAL" clId="{2BFA58C4-3740-4480-BA57-A7AE44718896}" dt="2024-06-05T13:00:17.478" v="2247" actId="165"/>
          <ac:cxnSpMkLst>
            <pc:docMk/>
            <pc:sldMk cId="4230621086" sldId="2147478797"/>
            <ac:cxnSpMk id="17" creationId="{D62DDD6B-D323-4865-DAE1-BF5BF15EC8A6}"/>
          </ac:cxnSpMkLst>
        </pc:cxnChg>
        <pc:cxnChg chg="add mod topLvl">
          <ac:chgData name="Wiborg Erik Jacques" userId="71e14514-f81c-4da9-b9d6-12e7e65ac053" providerId="ADAL" clId="{2BFA58C4-3740-4480-BA57-A7AE44718896}" dt="2024-06-05T13:00:17.478" v="2247" actId="165"/>
          <ac:cxnSpMkLst>
            <pc:docMk/>
            <pc:sldMk cId="4230621086" sldId="2147478797"/>
            <ac:cxnSpMk id="19" creationId="{EF3C21E8-70CA-3E49-9564-2FA358A5D440}"/>
          </ac:cxnSpMkLst>
        </pc:cxnChg>
      </pc:sldChg>
      <pc:sldChg chg="addSp delSp modSp new mod modAnim">
        <pc:chgData name="Wiborg Erik Jacques" userId="71e14514-f81c-4da9-b9d6-12e7e65ac053" providerId="ADAL" clId="{2BFA58C4-3740-4480-BA57-A7AE44718896}" dt="2024-06-05T13:07:22.508" v="2269"/>
        <pc:sldMkLst>
          <pc:docMk/>
          <pc:sldMk cId="2442147696" sldId="2147478798"/>
        </pc:sldMkLst>
        <pc:spChg chg="del">
          <ac:chgData name="Wiborg Erik Jacques" userId="71e14514-f81c-4da9-b9d6-12e7e65ac053" providerId="ADAL" clId="{2BFA58C4-3740-4480-BA57-A7AE44718896}" dt="2024-06-05T13:06:00.887" v="2252" actId="478"/>
          <ac:spMkLst>
            <pc:docMk/>
            <pc:sldMk cId="2442147696" sldId="2147478798"/>
            <ac:spMk id="2" creationId="{5A4A2176-17CA-04C5-8B28-4FC6A55E6600}"/>
          </ac:spMkLst>
        </pc:spChg>
        <pc:spChg chg="del">
          <ac:chgData name="Wiborg Erik Jacques" userId="71e14514-f81c-4da9-b9d6-12e7e65ac053" providerId="ADAL" clId="{2BFA58C4-3740-4480-BA57-A7AE44718896}" dt="2024-06-05T13:06:02.168" v="2253" actId="478"/>
          <ac:spMkLst>
            <pc:docMk/>
            <pc:sldMk cId="2442147696" sldId="2147478798"/>
            <ac:spMk id="3" creationId="{87A5B500-12DF-AECE-6031-30BA472B4108}"/>
          </ac:spMkLst>
        </pc:spChg>
        <pc:spChg chg="add mod">
          <ac:chgData name="Wiborg Erik Jacques" userId="71e14514-f81c-4da9-b9d6-12e7e65ac053" providerId="ADAL" clId="{2BFA58C4-3740-4480-BA57-A7AE44718896}" dt="2024-06-05T13:06:53.301" v="2266" actId="207"/>
          <ac:spMkLst>
            <pc:docMk/>
            <pc:sldMk cId="2442147696" sldId="2147478798"/>
            <ac:spMk id="6" creationId="{4FCDD929-B44C-CA67-BD4E-E580234AC9D7}"/>
          </ac:spMkLst>
        </pc:spChg>
        <pc:spChg chg="add mod">
          <ac:chgData name="Wiborg Erik Jacques" userId="71e14514-f81c-4da9-b9d6-12e7e65ac053" providerId="ADAL" clId="{2BFA58C4-3740-4480-BA57-A7AE44718896}" dt="2024-06-05T13:07:07.716" v="2268" actId="208"/>
          <ac:spMkLst>
            <pc:docMk/>
            <pc:sldMk cId="2442147696" sldId="2147478798"/>
            <ac:spMk id="7" creationId="{7A09D9EC-1DF8-7304-57DC-009F59474F4E}"/>
          </ac:spMkLst>
        </pc:spChg>
        <pc:picChg chg="add mod">
          <ac:chgData name="Wiborg Erik Jacques" userId="71e14514-f81c-4da9-b9d6-12e7e65ac053" providerId="ADAL" clId="{2BFA58C4-3740-4480-BA57-A7AE44718896}" dt="2024-06-05T13:06:15.132" v="2259" actId="14100"/>
          <ac:picMkLst>
            <pc:docMk/>
            <pc:sldMk cId="2442147696" sldId="2147478798"/>
            <ac:picMk id="5" creationId="{1B43A678-4D4D-277C-924C-73276F7C41E5}"/>
          </ac:picMkLst>
        </pc:picChg>
      </pc:sldChg>
      <pc:sldChg chg="addSp modSp new mod">
        <pc:chgData name="Wiborg Erik Jacques" userId="71e14514-f81c-4da9-b9d6-12e7e65ac053" providerId="ADAL" clId="{2BFA58C4-3740-4480-BA57-A7AE44718896}" dt="2024-06-05T13:11:10.920" v="2293" actId="20577"/>
        <pc:sldMkLst>
          <pc:docMk/>
          <pc:sldMk cId="1853402697" sldId="2147478799"/>
        </pc:sldMkLst>
        <pc:spChg chg="add mod">
          <ac:chgData name="Wiborg Erik Jacques" userId="71e14514-f81c-4da9-b9d6-12e7e65ac053" providerId="ADAL" clId="{2BFA58C4-3740-4480-BA57-A7AE44718896}" dt="2024-06-05T13:11:10.920" v="2293" actId="20577"/>
          <ac:spMkLst>
            <pc:docMk/>
            <pc:sldMk cId="1853402697" sldId="2147478799"/>
            <ac:spMk id="5" creationId="{A539EEE1-8140-D9D0-E55B-33B65778C234}"/>
          </ac:spMkLst>
        </pc:spChg>
      </pc:sldChg>
      <pc:sldChg chg="addSp delSp modSp add mod ord">
        <pc:chgData name="Wiborg Erik Jacques" userId="71e14514-f81c-4da9-b9d6-12e7e65ac053" providerId="ADAL" clId="{2BFA58C4-3740-4480-BA57-A7AE44718896}" dt="2024-06-05T13:17:49.633" v="2372" actId="14100"/>
        <pc:sldMkLst>
          <pc:docMk/>
          <pc:sldMk cId="946360195" sldId="2147478800"/>
        </pc:sldMkLst>
        <pc:spChg chg="mod">
          <ac:chgData name="Wiborg Erik Jacques" userId="71e14514-f81c-4da9-b9d6-12e7e65ac053" providerId="ADAL" clId="{2BFA58C4-3740-4480-BA57-A7AE44718896}" dt="2024-06-05T13:17:49.633" v="2372" actId="14100"/>
          <ac:spMkLst>
            <pc:docMk/>
            <pc:sldMk cId="946360195" sldId="2147478800"/>
            <ac:spMk id="6" creationId="{0DBD825E-12F4-37AC-0A5F-8AD6ECA32457}"/>
          </ac:spMkLst>
        </pc:spChg>
        <pc:picChg chg="del">
          <ac:chgData name="Wiborg Erik Jacques" userId="71e14514-f81c-4da9-b9d6-12e7e65ac053" providerId="ADAL" clId="{2BFA58C4-3740-4480-BA57-A7AE44718896}" dt="2024-06-05T13:16:40.022" v="2326" actId="478"/>
          <ac:picMkLst>
            <pc:docMk/>
            <pc:sldMk cId="946360195" sldId="2147478800"/>
            <ac:picMk id="5" creationId="{A3C8F70B-7412-2ECB-FAF1-EC58E552746C}"/>
          </ac:picMkLst>
        </pc:picChg>
        <pc:picChg chg="add mod">
          <ac:chgData name="Wiborg Erik Jacques" userId="71e14514-f81c-4da9-b9d6-12e7e65ac053" providerId="ADAL" clId="{2BFA58C4-3740-4480-BA57-A7AE44718896}" dt="2024-06-05T13:17:42.501" v="2368" actId="1076"/>
          <ac:picMkLst>
            <pc:docMk/>
            <pc:sldMk cId="946360195" sldId="2147478800"/>
            <ac:picMk id="2050" creationId="{3A259D1E-B16A-2EB7-AC63-ABF6559217F3}"/>
          </ac:picMkLst>
        </pc:picChg>
      </pc:sldChg>
      <pc:sldChg chg="addSp delSp modSp add mod">
        <pc:chgData name="Wiborg Erik Jacques" userId="71e14514-f81c-4da9-b9d6-12e7e65ac053" providerId="ADAL" clId="{2BFA58C4-3740-4480-BA57-A7AE44718896}" dt="2024-06-05T13:19:18.135" v="2418" actId="1076"/>
        <pc:sldMkLst>
          <pc:docMk/>
          <pc:sldMk cId="1844123298" sldId="2147478801"/>
        </pc:sldMkLst>
        <pc:spChg chg="mod">
          <ac:chgData name="Wiborg Erik Jacques" userId="71e14514-f81c-4da9-b9d6-12e7e65ac053" providerId="ADAL" clId="{2BFA58C4-3740-4480-BA57-A7AE44718896}" dt="2024-06-05T13:19:18.135" v="2418" actId="1076"/>
          <ac:spMkLst>
            <pc:docMk/>
            <pc:sldMk cId="1844123298" sldId="2147478801"/>
            <ac:spMk id="6" creationId="{0DBD825E-12F4-37AC-0A5F-8AD6ECA32457}"/>
          </ac:spMkLst>
        </pc:spChg>
        <pc:picChg chg="add mod ord">
          <ac:chgData name="Wiborg Erik Jacques" userId="71e14514-f81c-4da9-b9d6-12e7e65ac053" providerId="ADAL" clId="{2BFA58C4-3740-4480-BA57-A7AE44718896}" dt="2024-06-05T13:19:15.292" v="2417" actId="1076"/>
          <ac:picMkLst>
            <pc:docMk/>
            <pc:sldMk cId="1844123298" sldId="2147478801"/>
            <ac:picMk id="2" creationId="{24375BFA-F5B7-0430-6400-BE87DAEE6BDD}"/>
          </ac:picMkLst>
        </pc:picChg>
        <pc:picChg chg="del">
          <ac:chgData name="Wiborg Erik Jacques" userId="71e14514-f81c-4da9-b9d6-12e7e65ac053" providerId="ADAL" clId="{2BFA58C4-3740-4480-BA57-A7AE44718896}" dt="2024-06-05T13:18:44.087" v="2411" actId="478"/>
          <ac:picMkLst>
            <pc:docMk/>
            <pc:sldMk cId="1844123298" sldId="2147478801"/>
            <ac:picMk id="5" creationId="{A3C8F70B-7412-2ECB-FAF1-EC58E552746C}"/>
          </ac:picMkLst>
        </pc:picChg>
      </pc:sldChg>
      <pc:sldChg chg="delSp new del mod">
        <pc:chgData name="Wiborg Erik Jacques" userId="71e14514-f81c-4da9-b9d6-12e7e65ac053" providerId="ADAL" clId="{2BFA58C4-3740-4480-BA57-A7AE44718896}" dt="2024-06-05T13:18:14.334" v="2378" actId="47"/>
        <pc:sldMkLst>
          <pc:docMk/>
          <pc:sldMk cId="4035973099" sldId="2147478801"/>
        </pc:sldMkLst>
        <pc:spChg chg="del">
          <ac:chgData name="Wiborg Erik Jacques" userId="71e14514-f81c-4da9-b9d6-12e7e65ac053" providerId="ADAL" clId="{2BFA58C4-3740-4480-BA57-A7AE44718896}" dt="2024-06-05T13:18:12.452" v="2377" actId="478"/>
          <ac:spMkLst>
            <pc:docMk/>
            <pc:sldMk cId="4035973099" sldId="2147478801"/>
            <ac:spMk id="3" creationId="{EB1A56EB-92F9-1B1F-B296-F3669A0355A1}"/>
          </ac:spMkLst>
        </pc:spChg>
      </pc:sldChg>
      <pc:sldChg chg="add del">
        <pc:chgData name="Wiborg Erik Jacques" userId="71e14514-f81c-4da9-b9d6-12e7e65ac053" providerId="ADAL" clId="{2BFA58C4-3740-4480-BA57-A7AE44718896}" dt="2024-06-05T13:20:14.731" v="2420" actId="47"/>
        <pc:sldMkLst>
          <pc:docMk/>
          <pc:sldMk cId="622683337" sldId="2147478802"/>
        </pc:sldMkLst>
      </pc:sldChg>
      <pc:sldChg chg="delSp modSp new mod">
        <pc:chgData name="Wiborg Erik Jacques" userId="71e14514-f81c-4da9-b9d6-12e7e65ac053" providerId="ADAL" clId="{2BFA58C4-3740-4480-BA57-A7AE44718896}" dt="2024-06-05T13:29:24.141" v="2599" actId="207"/>
        <pc:sldMkLst>
          <pc:docMk/>
          <pc:sldMk cId="2892380354" sldId="2147478802"/>
        </pc:sldMkLst>
        <pc:spChg chg="del">
          <ac:chgData name="Wiborg Erik Jacques" userId="71e14514-f81c-4da9-b9d6-12e7e65ac053" providerId="ADAL" clId="{2BFA58C4-3740-4480-BA57-A7AE44718896}" dt="2024-06-05T13:26:39.606" v="2448" actId="478"/>
          <ac:spMkLst>
            <pc:docMk/>
            <pc:sldMk cId="2892380354" sldId="2147478802"/>
            <ac:spMk id="2" creationId="{84E3C3E7-5DAF-0FEA-955A-5E88D4BC1CAA}"/>
          </ac:spMkLst>
        </pc:spChg>
        <pc:spChg chg="mod">
          <ac:chgData name="Wiborg Erik Jacques" userId="71e14514-f81c-4da9-b9d6-12e7e65ac053" providerId="ADAL" clId="{2BFA58C4-3740-4480-BA57-A7AE44718896}" dt="2024-06-05T13:29:24.141" v="2599" actId="207"/>
          <ac:spMkLst>
            <pc:docMk/>
            <pc:sldMk cId="2892380354" sldId="2147478802"/>
            <ac:spMk id="3" creationId="{7207184B-2B30-E610-BE05-9534311216B0}"/>
          </ac:spMkLst>
        </pc:spChg>
      </pc:sldChg>
      <pc:sldChg chg="addSp delSp modSp new del mod">
        <pc:chgData name="Wiborg Erik Jacques" userId="71e14514-f81c-4da9-b9d6-12e7e65ac053" providerId="ADAL" clId="{2BFA58C4-3740-4480-BA57-A7AE44718896}" dt="2024-06-05T13:38:56.267" v="2634" actId="47"/>
        <pc:sldMkLst>
          <pc:docMk/>
          <pc:sldMk cId="2627775633" sldId="2147478803"/>
        </pc:sldMkLst>
        <pc:spChg chg="del">
          <ac:chgData name="Wiborg Erik Jacques" userId="71e14514-f81c-4da9-b9d6-12e7e65ac053" providerId="ADAL" clId="{2BFA58C4-3740-4480-BA57-A7AE44718896}" dt="2024-06-05T13:30:09.329" v="2602" actId="478"/>
          <ac:spMkLst>
            <pc:docMk/>
            <pc:sldMk cId="2627775633" sldId="2147478803"/>
            <ac:spMk id="2" creationId="{785349CB-6CB2-4437-CBD8-55AA928B1E5A}"/>
          </ac:spMkLst>
        </pc:spChg>
        <pc:spChg chg="del">
          <ac:chgData name="Wiborg Erik Jacques" userId="71e14514-f81c-4da9-b9d6-12e7e65ac053" providerId="ADAL" clId="{2BFA58C4-3740-4480-BA57-A7AE44718896}" dt="2024-06-05T13:30:07.057" v="2601" actId="478"/>
          <ac:spMkLst>
            <pc:docMk/>
            <pc:sldMk cId="2627775633" sldId="2147478803"/>
            <ac:spMk id="3" creationId="{AC3D2773-D8D7-09BD-5C01-D02706D96974}"/>
          </ac:spMkLst>
        </pc:spChg>
        <pc:spChg chg="add mod">
          <ac:chgData name="Wiborg Erik Jacques" userId="71e14514-f81c-4da9-b9d6-12e7e65ac053" providerId="ADAL" clId="{2BFA58C4-3740-4480-BA57-A7AE44718896}" dt="2024-06-05T13:37:52.492" v="2633" actId="20577"/>
          <ac:spMkLst>
            <pc:docMk/>
            <pc:sldMk cId="2627775633" sldId="2147478803"/>
            <ac:spMk id="6" creationId="{B9D70311-2E63-B81E-6E92-F033612E2A3C}"/>
          </ac:spMkLst>
        </pc:spChg>
      </pc:sldChg>
      <pc:sldChg chg="addSp delSp modSp new mod modAnim">
        <pc:chgData name="Wiborg Erik Jacques" userId="71e14514-f81c-4da9-b9d6-12e7e65ac053" providerId="ADAL" clId="{2BFA58C4-3740-4480-BA57-A7AE44718896}" dt="2024-06-05T13:45:29.184" v="2698" actId="20577"/>
        <pc:sldMkLst>
          <pc:docMk/>
          <pc:sldMk cId="4143765750" sldId="2147478803"/>
        </pc:sldMkLst>
        <pc:spChg chg="del">
          <ac:chgData name="Wiborg Erik Jacques" userId="71e14514-f81c-4da9-b9d6-12e7e65ac053" providerId="ADAL" clId="{2BFA58C4-3740-4480-BA57-A7AE44718896}" dt="2024-06-05T13:40:20.819" v="2637" actId="478"/>
          <ac:spMkLst>
            <pc:docMk/>
            <pc:sldMk cId="4143765750" sldId="2147478803"/>
            <ac:spMk id="2" creationId="{9BBF20A0-E609-F6E0-0927-A7CEB367AFAC}"/>
          </ac:spMkLst>
        </pc:spChg>
        <pc:spChg chg="del">
          <ac:chgData name="Wiborg Erik Jacques" userId="71e14514-f81c-4da9-b9d6-12e7e65ac053" providerId="ADAL" clId="{2BFA58C4-3740-4480-BA57-A7AE44718896}" dt="2024-06-05T13:40:19.666" v="2636" actId="478"/>
          <ac:spMkLst>
            <pc:docMk/>
            <pc:sldMk cId="4143765750" sldId="2147478803"/>
            <ac:spMk id="3" creationId="{89A68D12-CAD3-F718-991A-8F42A9252B1C}"/>
          </ac:spMkLst>
        </pc:spChg>
        <pc:spChg chg="add mod">
          <ac:chgData name="Wiborg Erik Jacques" userId="71e14514-f81c-4da9-b9d6-12e7e65ac053" providerId="ADAL" clId="{2BFA58C4-3740-4480-BA57-A7AE44718896}" dt="2024-06-05T13:43:14.467" v="2664" actId="1076"/>
          <ac:spMkLst>
            <pc:docMk/>
            <pc:sldMk cId="4143765750" sldId="2147478803"/>
            <ac:spMk id="7" creationId="{379AAE93-E751-DD9C-E5A4-4D51C674A170}"/>
          </ac:spMkLst>
        </pc:spChg>
        <pc:spChg chg="add mod">
          <ac:chgData name="Wiborg Erik Jacques" userId="71e14514-f81c-4da9-b9d6-12e7e65ac053" providerId="ADAL" clId="{2BFA58C4-3740-4480-BA57-A7AE44718896}" dt="2024-06-05T13:45:29.184" v="2698" actId="20577"/>
          <ac:spMkLst>
            <pc:docMk/>
            <pc:sldMk cId="4143765750" sldId="2147478803"/>
            <ac:spMk id="9" creationId="{48C9B713-C532-2E3F-1043-D4D6358D88BD}"/>
          </ac:spMkLst>
        </pc:spChg>
        <pc:graphicFrameChg chg="add mod">
          <ac:chgData name="Wiborg Erik Jacques" userId="71e14514-f81c-4da9-b9d6-12e7e65ac053" providerId="ADAL" clId="{2BFA58C4-3740-4480-BA57-A7AE44718896}" dt="2024-06-05T13:41:08.727" v="2645" actId="14100"/>
          <ac:graphicFrameMkLst>
            <pc:docMk/>
            <pc:sldMk cId="4143765750" sldId="2147478803"/>
            <ac:graphicFrameMk id="5" creationId="{C299D6B9-8200-6195-1CEC-46F3924491F0}"/>
          </ac:graphicFrameMkLst>
        </pc:graphicFrameChg>
      </pc:sldChg>
      <pc:sldChg chg="addSp delSp modSp new mod modAnim">
        <pc:chgData name="Wiborg Erik Jacques" userId="71e14514-f81c-4da9-b9d6-12e7e65ac053" providerId="ADAL" clId="{2BFA58C4-3740-4480-BA57-A7AE44718896}" dt="2024-06-05T13:48:56.467" v="2775"/>
        <pc:sldMkLst>
          <pc:docMk/>
          <pc:sldMk cId="401272136" sldId="2147478804"/>
        </pc:sldMkLst>
        <pc:spChg chg="mod">
          <ac:chgData name="Wiborg Erik Jacques" userId="71e14514-f81c-4da9-b9d6-12e7e65ac053" providerId="ADAL" clId="{2BFA58C4-3740-4480-BA57-A7AE44718896}" dt="2024-06-05T13:48:19.527" v="2774" actId="1076"/>
          <ac:spMkLst>
            <pc:docMk/>
            <pc:sldMk cId="401272136" sldId="2147478804"/>
            <ac:spMk id="2" creationId="{B80AF175-04BD-8089-AEBA-76511ECEFB20}"/>
          </ac:spMkLst>
        </pc:spChg>
        <pc:spChg chg="del">
          <ac:chgData name="Wiborg Erik Jacques" userId="71e14514-f81c-4da9-b9d6-12e7e65ac053" providerId="ADAL" clId="{2BFA58C4-3740-4480-BA57-A7AE44718896}" dt="2024-06-05T13:45:58.543" v="2700" actId="478"/>
          <ac:spMkLst>
            <pc:docMk/>
            <pc:sldMk cId="401272136" sldId="2147478804"/>
            <ac:spMk id="3" creationId="{D239E2D3-F15A-DA8F-1F37-7F436D568CC9}"/>
          </ac:spMkLst>
        </pc:spChg>
        <pc:spChg chg="add del mod">
          <ac:chgData name="Wiborg Erik Jacques" userId="71e14514-f81c-4da9-b9d6-12e7e65ac053" providerId="ADAL" clId="{2BFA58C4-3740-4480-BA57-A7AE44718896}" dt="2024-06-05T13:46:08.986" v="2710" actId="478"/>
          <ac:spMkLst>
            <pc:docMk/>
            <pc:sldMk cId="401272136" sldId="2147478804"/>
            <ac:spMk id="5" creationId="{BF1B4E3A-197C-BC7B-598E-F6537CCC71FA}"/>
          </ac:spMkLst>
        </pc:spChg>
        <pc:spChg chg="add mod">
          <ac:chgData name="Wiborg Erik Jacques" userId="71e14514-f81c-4da9-b9d6-12e7e65ac053" providerId="ADAL" clId="{2BFA58C4-3740-4480-BA57-A7AE44718896}" dt="2024-06-05T13:48:56.467" v="2775"/>
          <ac:spMkLst>
            <pc:docMk/>
            <pc:sldMk cId="401272136" sldId="2147478804"/>
            <ac:spMk id="7" creationId="{45AB75B9-D8A0-3258-9387-F03B8DDF0712}"/>
          </ac:spMkLst>
        </pc:spChg>
        <pc:graphicFrameChg chg="add mod">
          <ac:chgData name="Wiborg Erik Jacques" userId="71e14514-f81c-4da9-b9d6-12e7e65ac053" providerId="ADAL" clId="{2BFA58C4-3740-4480-BA57-A7AE44718896}" dt="2024-06-05T13:47:17.002" v="2738" actId="14100"/>
          <ac:graphicFrameMkLst>
            <pc:docMk/>
            <pc:sldMk cId="401272136" sldId="2147478804"/>
            <ac:graphicFrameMk id="6" creationId="{B4C10953-D121-BBDC-9809-43B4A8734967}"/>
          </ac:graphicFrameMkLst>
        </pc:graphicFrameChg>
      </pc:sldChg>
      <pc:sldChg chg="addSp delSp modSp new mod">
        <pc:chgData name="Wiborg Erik Jacques" userId="71e14514-f81c-4da9-b9d6-12e7e65ac053" providerId="ADAL" clId="{2BFA58C4-3740-4480-BA57-A7AE44718896}" dt="2024-06-06T10:03:38.666" v="2874" actId="1076"/>
        <pc:sldMkLst>
          <pc:docMk/>
          <pc:sldMk cId="111786355" sldId="2147478805"/>
        </pc:sldMkLst>
        <pc:spChg chg="del">
          <ac:chgData name="Wiborg Erik Jacques" userId="71e14514-f81c-4da9-b9d6-12e7e65ac053" providerId="ADAL" clId="{2BFA58C4-3740-4480-BA57-A7AE44718896}" dt="2024-06-06T09:55:45.311" v="2792" actId="478"/>
          <ac:spMkLst>
            <pc:docMk/>
            <pc:sldMk cId="111786355" sldId="2147478805"/>
            <ac:spMk id="2" creationId="{66CA0820-2DC3-5F8B-4503-536AA72D0E7F}"/>
          </ac:spMkLst>
        </pc:spChg>
        <pc:spChg chg="del mod">
          <ac:chgData name="Wiborg Erik Jacques" userId="71e14514-f81c-4da9-b9d6-12e7e65ac053" providerId="ADAL" clId="{2BFA58C4-3740-4480-BA57-A7AE44718896}" dt="2024-06-06T10:02:59.132" v="2846" actId="478"/>
          <ac:spMkLst>
            <pc:docMk/>
            <pc:sldMk cId="111786355" sldId="2147478805"/>
            <ac:spMk id="3" creationId="{D421360D-BF5D-46E5-B9E4-309E2DFF256B}"/>
          </ac:spMkLst>
        </pc:spChg>
        <pc:spChg chg="add del mod">
          <ac:chgData name="Wiborg Erik Jacques" userId="71e14514-f81c-4da9-b9d6-12e7e65ac053" providerId="ADAL" clId="{2BFA58C4-3740-4480-BA57-A7AE44718896}" dt="2024-06-06T10:02:59.132" v="2846" actId="478"/>
          <ac:spMkLst>
            <pc:docMk/>
            <pc:sldMk cId="111786355" sldId="2147478805"/>
            <ac:spMk id="5" creationId="{036EB9D9-65A0-B0CD-F236-79C35BFB708C}"/>
          </ac:spMkLst>
        </pc:spChg>
        <pc:spChg chg="add del mod">
          <ac:chgData name="Wiborg Erik Jacques" userId="71e14514-f81c-4da9-b9d6-12e7e65ac053" providerId="ADAL" clId="{2BFA58C4-3740-4480-BA57-A7AE44718896}" dt="2024-06-06T10:02:59.132" v="2846" actId="478"/>
          <ac:spMkLst>
            <pc:docMk/>
            <pc:sldMk cId="111786355" sldId="2147478805"/>
            <ac:spMk id="6" creationId="{03D83972-500F-DEE5-86E5-11B0D56D8E48}"/>
          </ac:spMkLst>
        </pc:spChg>
        <pc:spChg chg="add del mod">
          <ac:chgData name="Wiborg Erik Jacques" userId="71e14514-f81c-4da9-b9d6-12e7e65ac053" providerId="ADAL" clId="{2BFA58C4-3740-4480-BA57-A7AE44718896}" dt="2024-06-06T10:02:59.132" v="2846" actId="478"/>
          <ac:spMkLst>
            <pc:docMk/>
            <pc:sldMk cId="111786355" sldId="2147478805"/>
            <ac:spMk id="7" creationId="{94F7BE60-F0B5-D613-E94B-34ED475B0D47}"/>
          </ac:spMkLst>
        </pc:spChg>
        <pc:spChg chg="add del mod">
          <ac:chgData name="Wiborg Erik Jacques" userId="71e14514-f81c-4da9-b9d6-12e7e65ac053" providerId="ADAL" clId="{2BFA58C4-3740-4480-BA57-A7AE44718896}" dt="2024-06-06T10:02:59.132" v="2846" actId="478"/>
          <ac:spMkLst>
            <pc:docMk/>
            <pc:sldMk cId="111786355" sldId="2147478805"/>
            <ac:spMk id="8" creationId="{B6685DB8-FBCA-C3FB-E3D1-67E038B5E385}"/>
          </ac:spMkLst>
        </pc:spChg>
        <pc:spChg chg="add del mod">
          <ac:chgData name="Wiborg Erik Jacques" userId="71e14514-f81c-4da9-b9d6-12e7e65ac053" providerId="ADAL" clId="{2BFA58C4-3740-4480-BA57-A7AE44718896}" dt="2024-06-06T10:02:59.132" v="2846" actId="478"/>
          <ac:spMkLst>
            <pc:docMk/>
            <pc:sldMk cId="111786355" sldId="2147478805"/>
            <ac:spMk id="9" creationId="{C33698E4-3B2F-FE11-EE3F-BF95792DFF2D}"/>
          </ac:spMkLst>
        </pc:spChg>
        <pc:spChg chg="add del mod">
          <ac:chgData name="Wiborg Erik Jacques" userId="71e14514-f81c-4da9-b9d6-12e7e65ac053" providerId="ADAL" clId="{2BFA58C4-3740-4480-BA57-A7AE44718896}" dt="2024-06-06T10:03:11.051" v="2847" actId="478"/>
          <ac:spMkLst>
            <pc:docMk/>
            <pc:sldMk cId="111786355" sldId="2147478805"/>
            <ac:spMk id="15" creationId="{A2C45F28-E9BB-1E15-4A9C-53FFF5D653D0}"/>
          </ac:spMkLst>
        </pc:spChg>
        <pc:spChg chg="add mod">
          <ac:chgData name="Wiborg Erik Jacques" userId="71e14514-f81c-4da9-b9d6-12e7e65ac053" providerId="ADAL" clId="{2BFA58C4-3740-4480-BA57-A7AE44718896}" dt="2024-06-06T10:03:12.303" v="2848"/>
          <ac:spMkLst>
            <pc:docMk/>
            <pc:sldMk cId="111786355" sldId="2147478805"/>
            <ac:spMk id="16" creationId="{2694821C-2A36-32ED-92EF-492B00155CEB}"/>
          </ac:spMkLst>
        </pc:spChg>
        <pc:spChg chg="add mod">
          <ac:chgData name="Wiborg Erik Jacques" userId="71e14514-f81c-4da9-b9d6-12e7e65ac053" providerId="ADAL" clId="{2BFA58C4-3740-4480-BA57-A7AE44718896}" dt="2024-06-06T10:03:12.303" v="2848"/>
          <ac:spMkLst>
            <pc:docMk/>
            <pc:sldMk cId="111786355" sldId="2147478805"/>
            <ac:spMk id="17" creationId="{B0E0B428-AD63-214A-5082-48717C5F4898}"/>
          </ac:spMkLst>
        </pc:spChg>
        <pc:spChg chg="add mod">
          <ac:chgData name="Wiborg Erik Jacques" userId="71e14514-f81c-4da9-b9d6-12e7e65ac053" providerId="ADAL" clId="{2BFA58C4-3740-4480-BA57-A7AE44718896}" dt="2024-06-06T10:03:12.303" v="2848"/>
          <ac:spMkLst>
            <pc:docMk/>
            <pc:sldMk cId="111786355" sldId="2147478805"/>
            <ac:spMk id="18" creationId="{69470966-793D-14EE-188D-D9918FE5A774}"/>
          </ac:spMkLst>
        </pc:spChg>
        <pc:spChg chg="add mod">
          <ac:chgData name="Wiborg Erik Jacques" userId="71e14514-f81c-4da9-b9d6-12e7e65ac053" providerId="ADAL" clId="{2BFA58C4-3740-4480-BA57-A7AE44718896}" dt="2024-06-06T10:03:12.303" v="2848"/>
          <ac:spMkLst>
            <pc:docMk/>
            <pc:sldMk cId="111786355" sldId="2147478805"/>
            <ac:spMk id="21" creationId="{8F7C3C9D-9FA2-BC0F-63D4-94780F7CA135}"/>
          </ac:spMkLst>
        </pc:spChg>
        <pc:spChg chg="add mod">
          <ac:chgData name="Wiborg Erik Jacques" userId="71e14514-f81c-4da9-b9d6-12e7e65ac053" providerId="ADAL" clId="{2BFA58C4-3740-4480-BA57-A7AE44718896}" dt="2024-06-06T10:03:12.303" v="2848"/>
          <ac:spMkLst>
            <pc:docMk/>
            <pc:sldMk cId="111786355" sldId="2147478805"/>
            <ac:spMk id="23" creationId="{64A33BB4-C849-75D2-7567-5307E7E9F503}"/>
          </ac:spMkLst>
        </pc:spChg>
        <pc:spChg chg="add mod">
          <ac:chgData name="Wiborg Erik Jacques" userId="71e14514-f81c-4da9-b9d6-12e7e65ac053" providerId="ADAL" clId="{2BFA58C4-3740-4480-BA57-A7AE44718896}" dt="2024-06-06T10:03:12.303" v="2848"/>
          <ac:spMkLst>
            <pc:docMk/>
            <pc:sldMk cId="111786355" sldId="2147478805"/>
            <ac:spMk id="24" creationId="{765AB14C-3623-BBCE-D8F0-03686395AFDA}"/>
          </ac:spMkLst>
        </pc:spChg>
        <pc:spChg chg="add mod">
          <ac:chgData name="Wiborg Erik Jacques" userId="71e14514-f81c-4da9-b9d6-12e7e65ac053" providerId="ADAL" clId="{2BFA58C4-3740-4480-BA57-A7AE44718896}" dt="2024-06-06T10:03:12.303" v="2848"/>
          <ac:spMkLst>
            <pc:docMk/>
            <pc:sldMk cId="111786355" sldId="2147478805"/>
            <ac:spMk id="25" creationId="{C9AB1975-DA69-64B5-11CE-87A20DF07BDD}"/>
          </ac:spMkLst>
        </pc:spChg>
        <pc:spChg chg="add mod">
          <ac:chgData name="Wiborg Erik Jacques" userId="71e14514-f81c-4da9-b9d6-12e7e65ac053" providerId="ADAL" clId="{2BFA58C4-3740-4480-BA57-A7AE44718896}" dt="2024-06-06T10:03:12.303" v="2848"/>
          <ac:spMkLst>
            <pc:docMk/>
            <pc:sldMk cId="111786355" sldId="2147478805"/>
            <ac:spMk id="30" creationId="{23DAA9E2-3024-0AB9-3A98-ADB29E116170}"/>
          </ac:spMkLst>
        </pc:spChg>
        <pc:spChg chg="add mod">
          <ac:chgData name="Wiborg Erik Jacques" userId="71e14514-f81c-4da9-b9d6-12e7e65ac053" providerId="ADAL" clId="{2BFA58C4-3740-4480-BA57-A7AE44718896}" dt="2024-06-06T10:03:12.303" v="2848"/>
          <ac:spMkLst>
            <pc:docMk/>
            <pc:sldMk cId="111786355" sldId="2147478805"/>
            <ac:spMk id="31" creationId="{86C1C7F3-F237-06A4-2F9E-1D24112E64B4}"/>
          </ac:spMkLst>
        </pc:spChg>
        <pc:spChg chg="add mod">
          <ac:chgData name="Wiborg Erik Jacques" userId="71e14514-f81c-4da9-b9d6-12e7e65ac053" providerId="ADAL" clId="{2BFA58C4-3740-4480-BA57-A7AE44718896}" dt="2024-06-06T10:03:12.303" v="2848"/>
          <ac:spMkLst>
            <pc:docMk/>
            <pc:sldMk cId="111786355" sldId="2147478805"/>
            <ac:spMk id="32" creationId="{CD46FCDF-2DB3-5F14-D76E-2A296CF28299}"/>
          </ac:spMkLst>
        </pc:spChg>
        <pc:spChg chg="add mod">
          <ac:chgData name="Wiborg Erik Jacques" userId="71e14514-f81c-4da9-b9d6-12e7e65ac053" providerId="ADAL" clId="{2BFA58C4-3740-4480-BA57-A7AE44718896}" dt="2024-06-06T10:03:12.303" v="2848"/>
          <ac:spMkLst>
            <pc:docMk/>
            <pc:sldMk cId="111786355" sldId="2147478805"/>
            <ac:spMk id="33" creationId="{6D0A4EEC-5CF0-AABD-A2D0-2A0037B515DC}"/>
          </ac:spMkLst>
        </pc:spChg>
        <pc:spChg chg="add mod">
          <ac:chgData name="Wiborg Erik Jacques" userId="71e14514-f81c-4da9-b9d6-12e7e65ac053" providerId="ADAL" clId="{2BFA58C4-3740-4480-BA57-A7AE44718896}" dt="2024-06-06T10:03:12.303" v="2848"/>
          <ac:spMkLst>
            <pc:docMk/>
            <pc:sldMk cId="111786355" sldId="2147478805"/>
            <ac:spMk id="34" creationId="{416BAADE-0AC5-854D-D6F4-E8FA94C165F2}"/>
          </ac:spMkLst>
        </pc:spChg>
        <pc:spChg chg="add mod">
          <ac:chgData name="Wiborg Erik Jacques" userId="71e14514-f81c-4da9-b9d6-12e7e65ac053" providerId="ADAL" clId="{2BFA58C4-3740-4480-BA57-A7AE44718896}" dt="2024-06-06T10:03:12.303" v="2848"/>
          <ac:spMkLst>
            <pc:docMk/>
            <pc:sldMk cId="111786355" sldId="2147478805"/>
            <ac:spMk id="35" creationId="{F319C2C5-175C-1846-415E-28AB4E41882E}"/>
          </ac:spMkLst>
        </pc:spChg>
        <pc:spChg chg="add mod">
          <ac:chgData name="Wiborg Erik Jacques" userId="71e14514-f81c-4da9-b9d6-12e7e65ac053" providerId="ADAL" clId="{2BFA58C4-3740-4480-BA57-A7AE44718896}" dt="2024-06-06T10:03:38.666" v="2874" actId="1076"/>
          <ac:spMkLst>
            <pc:docMk/>
            <pc:sldMk cId="111786355" sldId="2147478805"/>
            <ac:spMk id="44" creationId="{825EF98A-FF9E-9F4F-9A12-D71B045CF719}"/>
          </ac:spMkLst>
        </pc:spChg>
        <pc:cxnChg chg="add del">
          <ac:chgData name="Wiborg Erik Jacques" userId="71e14514-f81c-4da9-b9d6-12e7e65ac053" providerId="ADAL" clId="{2BFA58C4-3740-4480-BA57-A7AE44718896}" dt="2024-06-06T10:02:59.132" v="2846" actId="478"/>
          <ac:cxnSpMkLst>
            <pc:docMk/>
            <pc:sldMk cId="111786355" sldId="2147478805"/>
            <ac:cxnSpMk id="11" creationId="{16AA16CA-BF0F-402B-EF6A-128C2A230BB3}"/>
          </ac:cxnSpMkLst>
        </pc:cxnChg>
        <pc:cxnChg chg="add del mod">
          <ac:chgData name="Wiborg Erik Jacques" userId="71e14514-f81c-4da9-b9d6-12e7e65ac053" providerId="ADAL" clId="{2BFA58C4-3740-4480-BA57-A7AE44718896}" dt="2024-06-06T10:02:59.132" v="2846" actId="478"/>
          <ac:cxnSpMkLst>
            <pc:docMk/>
            <pc:sldMk cId="111786355" sldId="2147478805"/>
            <ac:cxnSpMk id="12" creationId="{AA0FCF91-3902-A0CA-0FF1-14D305E9B152}"/>
          </ac:cxnSpMkLst>
        </pc:cxnChg>
        <pc:cxnChg chg="add del mod">
          <ac:chgData name="Wiborg Erik Jacques" userId="71e14514-f81c-4da9-b9d6-12e7e65ac053" providerId="ADAL" clId="{2BFA58C4-3740-4480-BA57-A7AE44718896}" dt="2024-06-06T10:02:59.132" v="2846" actId="478"/>
          <ac:cxnSpMkLst>
            <pc:docMk/>
            <pc:sldMk cId="111786355" sldId="2147478805"/>
            <ac:cxnSpMk id="13" creationId="{EC17EB12-8688-FDBB-EABD-A905DE8BD3E4}"/>
          </ac:cxnSpMkLst>
        </pc:cxnChg>
        <pc:cxnChg chg="add mod">
          <ac:chgData name="Wiborg Erik Jacques" userId="71e14514-f81c-4da9-b9d6-12e7e65ac053" providerId="ADAL" clId="{2BFA58C4-3740-4480-BA57-A7AE44718896}" dt="2024-06-06T10:03:12.303" v="2848"/>
          <ac:cxnSpMkLst>
            <pc:docMk/>
            <pc:sldMk cId="111786355" sldId="2147478805"/>
            <ac:cxnSpMk id="19" creationId="{155FCE79-60AB-E442-345A-7208F153EA04}"/>
          </ac:cxnSpMkLst>
        </pc:cxnChg>
        <pc:cxnChg chg="add mod">
          <ac:chgData name="Wiborg Erik Jacques" userId="71e14514-f81c-4da9-b9d6-12e7e65ac053" providerId="ADAL" clId="{2BFA58C4-3740-4480-BA57-A7AE44718896}" dt="2024-06-06T10:03:12.303" v="2848"/>
          <ac:cxnSpMkLst>
            <pc:docMk/>
            <pc:sldMk cId="111786355" sldId="2147478805"/>
            <ac:cxnSpMk id="20" creationId="{09BB0FFA-60DF-5775-0FA6-6B6032ADE6F4}"/>
          </ac:cxnSpMkLst>
        </pc:cxnChg>
        <pc:cxnChg chg="add mod">
          <ac:chgData name="Wiborg Erik Jacques" userId="71e14514-f81c-4da9-b9d6-12e7e65ac053" providerId="ADAL" clId="{2BFA58C4-3740-4480-BA57-A7AE44718896}" dt="2024-06-06T10:03:12.303" v="2848"/>
          <ac:cxnSpMkLst>
            <pc:docMk/>
            <pc:sldMk cId="111786355" sldId="2147478805"/>
            <ac:cxnSpMk id="22" creationId="{F7559B70-A042-1BF9-8C01-9C501DDA0B85}"/>
          </ac:cxnSpMkLst>
        </pc:cxnChg>
        <pc:cxnChg chg="add mod">
          <ac:chgData name="Wiborg Erik Jacques" userId="71e14514-f81c-4da9-b9d6-12e7e65ac053" providerId="ADAL" clId="{2BFA58C4-3740-4480-BA57-A7AE44718896}" dt="2024-06-06T10:03:12.303" v="2848"/>
          <ac:cxnSpMkLst>
            <pc:docMk/>
            <pc:sldMk cId="111786355" sldId="2147478805"/>
            <ac:cxnSpMk id="26" creationId="{EE119624-B5FD-EE07-8783-0E4CC1A9638F}"/>
          </ac:cxnSpMkLst>
        </pc:cxnChg>
        <pc:cxnChg chg="add mod">
          <ac:chgData name="Wiborg Erik Jacques" userId="71e14514-f81c-4da9-b9d6-12e7e65ac053" providerId="ADAL" clId="{2BFA58C4-3740-4480-BA57-A7AE44718896}" dt="2024-06-06T10:03:12.303" v="2848"/>
          <ac:cxnSpMkLst>
            <pc:docMk/>
            <pc:sldMk cId="111786355" sldId="2147478805"/>
            <ac:cxnSpMk id="27" creationId="{9A2276B2-0D75-CE47-3BD3-BC0C073B5396}"/>
          </ac:cxnSpMkLst>
        </pc:cxnChg>
        <pc:cxnChg chg="add mod">
          <ac:chgData name="Wiborg Erik Jacques" userId="71e14514-f81c-4da9-b9d6-12e7e65ac053" providerId="ADAL" clId="{2BFA58C4-3740-4480-BA57-A7AE44718896}" dt="2024-06-06T10:03:12.303" v="2848"/>
          <ac:cxnSpMkLst>
            <pc:docMk/>
            <pc:sldMk cId="111786355" sldId="2147478805"/>
            <ac:cxnSpMk id="28" creationId="{09A5DE6D-7E3B-24C7-5B25-398E0471794E}"/>
          </ac:cxnSpMkLst>
        </pc:cxnChg>
        <pc:cxnChg chg="add mod">
          <ac:chgData name="Wiborg Erik Jacques" userId="71e14514-f81c-4da9-b9d6-12e7e65ac053" providerId="ADAL" clId="{2BFA58C4-3740-4480-BA57-A7AE44718896}" dt="2024-06-06T10:03:12.303" v="2848"/>
          <ac:cxnSpMkLst>
            <pc:docMk/>
            <pc:sldMk cId="111786355" sldId="2147478805"/>
            <ac:cxnSpMk id="29" creationId="{B2F74311-BC31-04EE-C9C1-E860C9B4FDC7}"/>
          </ac:cxnSpMkLst>
        </pc:cxnChg>
        <pc:cxnChg chg="add mod">
          <ac:chgData name="Wiborg Erik Jacques" userId="71e14514-f81c-4da9-b9d6-12e7e65ac053" providerId="ADAL" clId="{2BFA58C4-3740-4480-BA57-A7AE44718896}" dt="2024-06-06T10:03:12.303" v="2848"/>
          <ac:cxnSpMkLst>
            <pc:docMk/>
            <pc:sldMk cId="111786355" sldId="2147478805"/>
            <ac:cxnSpMk id="36" creationId="{4399CAB6-BFD7-1DD4-F04C-B40628A8B808}"/>
          </ac:cxnSpMkLst>
        </pc:cxnChg>
        <pc:cxnChg chg="add mod">
          <ac:chgData name="Wiborg Erik Jacques" userId="71e14514-f81c-4da9-b9d6-12e7e65ac053" providerId="ADAL" clId="{2BFA58C4-3740-4480-BA57-A7AE44718896}" dt="2024-06-06T10:03:12.303" v="2848"/>
          <ac:cxnSpMkLst>
            <pc:docMk/>
            <pc:sldMk cId="111786355" sldId="2147478805"/>
            <ac:cxnSpMk id="37" creationId="{327836FC-2607-2143-B3DF-0EA0AAE6492E}"/>
          </ac:cxnSpMkLst>
        </pc:cxnChg>
        <pc:cxnChg chg="add mod">
          <ac:chgData name="Wiborg Erik Jacques" userId="71e14514-f81c-4da9-b9d6-12e7e65ac053" providerId="ADAL" clId="{2BFA58C4-3740-4480-BA57-A7AE44718896}" dt="2024-06-06T10:03:12.303" v="2848"/>
          <ac:cxnSpMkLst>
            <pc:docMk/>
            <pc:sldMk cId="111786355" sldId="2147478805"/>
            <ac:cxnSpMk id="38" creationId="{BAC6B039-AE5B-C9CF-0D7A-055FFE982EA7}"/>
          </ac:cxnSpMkLst>
        </pc:cxnChg>
        <pc:cxnChg chg="add mod">
          <ac:chgData name="Wiborg Erik Jacques" userId="71e14514-f81c-4da9-b9d6-12e7e65ac053" providerId="ADAL" clId="{2BFA58C4-3740-4480-BA57-A7AE44718896}" dt="2024-06-06T10:03:12.303" v="2848"/>
          <ac:cxnSpMkLst>
            <pc:docMk/>
            <pc:sldMk cId="111786355" sldId="2147478805"/>
            <ac:cxnSpMk id="39" creationId="{02BC0AF5-2CE8-06C7-ADF7-8D80BD742E27}"/>
          </ac:cxnSpMkLst>
        </pc:cxnChg>
        <pc:cxnChg chg="add mod">
          <ac:chgData name="Wiborg Erik Jacques" userId="71e14514-f81c-4da9-b9d6-12e7e65ac053" providerId="ADAL" clId="{2BFA58C4-3740-4480-BA57-A7AE44718896}" dt="2024-06-06T10:03:12.303" v="2848"/>
          <ac:cxnSpMkLst>
            <pc:docMk/>
            <pc:sldMk cId="111786355" sldId="2147478805"/>
            <ac:cxnSpMk id="40" creationId="{BC5241EC-1FE9-B1AF-9EB6-5208D81939CC}"/>
          </ac:cxnSpMkLst>
        </pc:cxnChg>
        <pc:cxnChg chg="add mod">
          <ac:chgData name="Wiborg Erik Jacques" userId="71e14514-f81c-4da9-b9d6-12e7e65ac053" providerId="ADAL" clId="{2BFA58C4-3740-4480-BA57-A7AE44718896}" dt="2024-06-06T10:03:12.303" v="2848"/>
          <ac:cxnSpMkLst>
            <pc:docMk/>
            <pc:sldMk cId="111786355" sldId="2147478805"/>
            <ac:cxnSpMk id="41" creationId="{F0470BC4-CA95-AF6D-A279-905115495AD4}"/>
          </ac:cxnSpMkLst>
        </pc:cxnChg>
        <pc:cxnChg chg="add mod">
          <ac:chgData name="Wiborg Erik Jacques" userId="71e14514-f81c-4da9-b9d6-12e7e65ac053" providerId="ADAL" clId="{2BFA58C4-3740-4480-BA57-A7AE44718896}" dt="2024-06-06T10:03:12.303" v="2848"/>
          <ac:cxnSpMkLst>
            <pc:docMk/>
            <pc:sldMk cId="111786355" sldId="2147478805"/>
            <ac:cxnSpMk id="42" creationId="{67F6853D-0586-9B02-83E6-8F5F5AE6CC8E}"/>
          </ac:cxnSpMkLst>
        </pc:cxnChg>
        <pc:cxnChg chg="add mod">
          <ac:chgData name="Wiborg Erik Jacques" userId="71e14514-f81c-4da9-b9d6-12e7e65ac053" providerId="ADAL" clId="{2BFA58C4-3740-4480-BA57-A7AE44718896}" dt="2024-06-06T10:03:12.303" v="2848"/>
          <ac:cxnSpMkLst>
            <pc:docMk/>
            <pc:sldMk cId="111786355" sldId="2147478805"/>
            <ac:cxnSpMk id="43" creationId="{64062CD3-B913-A23A-669C-DF8FE0D4D66C}"/>
          </ac:cxnSpMkLst>
        </pc:cxnChg>
      </pc:sldChg>
      <pc:sldMasterChg chg="delSldLayout">
        <pc:chgData name="Wiborg Erik Jacques" userId="71e14514-f81c-4da9-b9d6-12e7e65ac053" providerId="ADAL" clId="{2BFA58C4-3740-4480-BA57-A7AE44718896}" dt="2024-06-05T13:08:36.780" v="2275" actId="47"/>
        <pc:sldMasterMkLst>
          <pc:docMk/>
          <pc:sldMasterMk cId="1750577507" sldId="2147483648"/>
        </pc:sldMasterMkLst>
        <pc:sldLayoutChg chg="del">
          <pc:chgData name="Wiborg Erik Jacques" userId="71e14514-f81c-4da9-b9d6-12e7e65ac053" providerId="ADAL" clId="{2BFA58C4-3740-4480-BA57-A7AE44718896}" dt="2024-06-05T13:08:36.780" v="2275" actId="47"/>
          <pc:sldLayoutMkLst>
            <pc:docMk/>
            <pc:sldMasterMk cId="1750577507" sldId="2147483648"/>
            <pc:sldLayoutMk cId="2005332804" sldId="2147483687"/>
          </pc:sldLayoutMkLst>
        </pc:sldLayoutChg>
        <pc:sldLayoutChg chg="del">
          <pc:chgData name="Wiborg Erik Jacques" userId="71e14514-f81c-4da9-b9d6-12e7e65ac053" providerId="ADAL" clId="{2BFA58C4-3740-4480-BA57-A7AE44718896}" dt="2024-06-04T10:20:40.462" v="90" actId="47"/>
          <pc:sldLayoutMkLst>
            <pc:docMk/>
            <pc:sldMasterMk cId="1750577507" sldId="2147483648"/>
            <pc:sldLayoutMk cId="4133708109" sldId="214748368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 sz="100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CA2CB-6339-4543-ADFD-8B03086E862B}" type="datetimeFigureOut">
              <a:rPr lang="nb-NO" sz="1000" smtClean="0"/>
              <a:pPr/>
              <a:t>06.06.2024</a:t>
            </a:fld>
            <a:endParaRPr lang="nb-NO" sz="1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 sz="1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A19A6-3B51-4749-8262-104C6DE8CA64}" type="slidenum">
              <a:rPr lang="nb-NO" sz="1000" smtClean="0"/>
              <a:pPr/>
              <a:t>‹#›</a:t>
            </a:fld>
            <a:endParaRPr lang="nb-NO" sz="1000"/>
          </a:p>
        </p:txBody>
      </p:sp>
    </p:spTree>
    <p:extLst>
      <p:ext uri="{BB962C8B-B14F-4D97-AF65-F5344CB8AC3E}">
        <p14:creationId xmlns:p14="http://schemas.microsoft.com/office/powerpoint/2010/main" val="13503983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nb-NO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06AB4B41-2594-914F-982C-E8D1F5D910F0}" type="datetimeFigureOut">
              <a:rPr lang="nb-NO" noProof="0" smtClean="0"/>
              <a:pPr/>
              <a:t>06.06.2024</a:t>
            </a:fld>
            <a:endParaRPr lang="nb-NO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44538"/>
            <a:ext cx="59563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endParaRPr lang="nb-NO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41BEC-07AB-7146-9F1F-70C99F495112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8615715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41BEC-07AB-7146-9F1F-70C99F49511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6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tett</a:t>
            </a:r>
            <a:r>
              <a:rPr lang="en-US" dirty="0"/>
              <a:t> </a:t>
            </a:r>
            <a:r>
              <a:rPr lang="en-US" dirty="0" err="1"/>
              <a:t>opp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logo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standarden</a:t>
            </a:r>
            <a:r>
              <a:rPr lang="en-US" dirty="0"/>
              <a:t> har å by </a:t>
            </a:r>
            <a:r>
              <a:rPr lang="en-US" dirty="0" err="1"/>
              <a:t>på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Tenk</a:t>
            </a:r>
            <a:r>
              <a:rPr lang="en-US" dirty="0"/>
              <a:t> </a:t>
            </a:r>
            <a:r>
              <a:rPr lang="en-US" dirty="0" err="1"/>
              <a:t>prosessdiagram</a:t>
            </a:r>
            <a:r>
              <a:rPr lang="en-US" dirty="0"/>
              <a:t>, </a:t>
            </a:r>
            <a:r>
              <a:rPr lang="en-US" dirty="0" err="1"/>
              <a:t>enlinjeskjema</a:t>
            </a:r>
            <a:endParaRPr lang="en-US" dirty="0"/>
          </a:p>
          <a:p>
            <a:r>
              <a:rPr lang="en-US" dirty="0" err="1"/>
              <a:t>Tenk</a:t>
            </a:r>
            <a:r>
              <a:rPr lang="en-US" dirty="0"/>
              <a:t> Kart, </a:t>
            </a:r>
            <a:r>
              <a:rPr lang="en-US" dirty="0" err="1"/>
              <a:t>planoversikt</a:t>
            </a:r>
            <a:endParaRPr lang="en-US" dirty="0"/>
          </a:p>
          <a:p>
            <a:r>
              <a:rPr lang="en-US" dirty="0" err="1"/>
              <a:t>Tenk</a:t>
            </a:r>
            <a:r>
              <a:rPr lang="en-US" dirty="0"/>
              <a:t> </a:t>
            </a:r>
            <a:r>
              <a:rPr lang="en-US" dirty="0" err="1"/>
              <a:t>sammenstillingstegning</a:t>
            </a:r>
            <a:r>
              <a:rPr lang="en-US" dirty="0"/>
              <a:t>, IKEA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41BEC-07AB-7146-9F1F-70C99F495112}" type="slidenum">
              <a:rPr lang="nb-NO" noProof="0" smtClean="0"/>
              <a:pPr/>
              <a:t>4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79838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41BEC-07AB-7146-9F1F-70C99F49511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49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learning </a:t>
            </a:r>
          </a:p>
          <a:p>
            <a:r>
              <a:rPr lang="en-US" dirty="0"/>
              <a:t>Generative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41BEC-07AB-7146-9F1F-70C99F495112}" type="slidenum">
              <a:rPr lang="nb-NO" noProof="0" smtClean="0"/>
              <a:pPr/>
              <a:t>8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467986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learning </a:t>
            </a:r>
          </a:p>
          <a:p>
            <a:r>
              <a:rPr lang="en-US" dirty="0"/>
              <a:t>Generative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41BEC-07AB-7146-9F1F-70C99F495112}" type="slidenum">
              <a:rPr lang="nb-NO" noProof="0" smtClean="0"/>
              <a:pPr/>
              <a:t>9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270126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41BEC-07AB-7146-9F1F-70C99F495112}" type="slidenum">
              <a:rPr lang="nb-NO" noProof="0" smtClean="0"/>
              <a:pPr/>
              <a:t>11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739601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61850 - Layered approach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41BEC-07AB-7146-9F1F-70C99F495112}" type="slidenum">
              <a:rPr lang="nb-NO" noProof="0" smtClean="0"/>
              <a:pPr/>
              <a:t>23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920018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K: Code for Mechanical</a:t>
            </a:r>
            <a:r>
              <a:rPr lang="en-GB" baseline="0" dirty="0"/>
              <a:t> </a:t>
            </a:r>
            <a:r>
              <a:rPr lang="en-GB" baseline="0" dirty="0" err="1"/>
              <a:t>equipement</a:t>
            </a:r>
            <a:endParaRPr lang="en-GB" baseline="0" dirty="0"/>
          </a:p>
          <a:p>
            <a:r>
              <a:rPr lang="en-GB" baseline="0" dirty="0" err="1"/>
              <a:t>StVal</a:t>
            </a:r>
            <a:r>
              <a:rPr lang="en-GB" baseline="0" dirty="0"/>
              <a:t> : Status Value</a:t>
            </a:r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41BEC-07AB-7146-9F1F-70C99F495112}" type="slidenum">
              <a:rPr lang="nb-NO" noProof="0" smtClean="0"/>
              <a:pPr/>
              <a:t>27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892857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5438" y="0"/>
            <a:ext cx="5349692" cy="2744327"/>
          </a:xfrm>
        </p:spPr>
        <p:txBody>
          <a:bodyPr>
            <a:noAutofit/>
          </a:bodyPr>
          <a:lstStyle>
            <a:lvl1pPr algn="l">
              <a:defRPr sz="4000" cap="all">
                <a:solidFill>
                  <a:schemeClr val="accent6"/>
                </a:solidFill>
              </a:defRPr>
            </a:lvl1pPr>
          </a:lstStyle>
          <a:p>
            <a:r>
              <a:rPr lang="nb-NO" noProof="0"/>
              <a:t>Klikk for å redigere tittelstil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5438" y="2857498"/>
            <a:ext cx="5349692" cy="158545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5F574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noProof="0"/>
              <a:t>Klikk for å redigere undertittelstil i malen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7771" y="2319786"/>
            <a:ext cx="3606230" cy="3395213"/>
          </a:xfrm>
          <a:prstGeom prst="rect">
            <a:avLst/>
          </a:prstGeom>
        </p:spPr>
      </p:pic>
      <p:pic>
        <p:nvPicPr>
          <p:cNvPr id="6" name="Picture 4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800" y="5104069"/>
            <a:ext cx="1369148" cy="409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877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Luft - 6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" y="5149849"/>
            <a:ext cx="9144000" cy="5651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nb-NO" noProof="0"/>
          </a:p>
        </p:txBody>
      </p:sp>
      <p:pic>
        <p:nvPicPr>
          <p:cNvPr id="22" name="Picture 4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7950" y="5258337"/>
            <a:ext cx="984250" cy="294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nb-NO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5B2ACB19-C0E1-7345-B8BA-15A723BE30E5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47541" y="1791935"/>
            <a:ext cx="1980000" cy="15820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lang="nb-NO" sz="160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SzPct val="80000"/>
              <a:buFont typeface="Wingdings 3" charset="2"/>
              <a:buNone/>
            </a:pPr>
            <a:r>
              <a:rPr lang="nb-NO" noProof="0"/>
              <a:t>Klikk for å redigere tekststiler i malen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838723" y="1791935"/>
            <a:ext cx="1980000" cy="15820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lang="nb-NO" sz="160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SzPct val="80000"/>
              <a:buFont typeface="Wingdings 3" charset="2"/>
              <a:buNone/>
            </a:pPr>
            <a:r>
              <a:rPr lang="nb-NO" noProof="0"/>
              <a:t>Klikk for å redigere tekststiler i malen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83966" y="1791935"/>
            <a:ext cx="1980000" cy="15820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24000" y="499374"/>
            <a:ext cx="8388000" cy="1026516"/>
          </a:xfrm>
        </p:spPr>
        <p:txBody>
          <a:bodyPr>
            <a:noAutofit/>
          </a:bodyPr>
          <a:lstStyle>
            <a:lvl1pPr>
              <a:defRPr lang="nb-NO" sz="3600" b="1" kern="1200" cap="all" smtClean="0">
                <a:solidFill>
                  <a:schemeClr val="bg1"/>
                </a:solidFill>
                <a:effectLst>
                  <a:outerShdw blurRad="63500" dist="38100" dir="2700000" algn="tl" rotWithShape="0">
                    <a:srgbClr val="000000">
                      <a:alpha val="30000"/>
                    </a:srgbClr>
                  </a:outerShdw>
                </a:effectLst>
                <a:latin typeface="Arial"/>
                <a:ea typeface="+mj-ea"/>
                <a:cs typeface="Arial"/>
              </a:defRPr>
            </a:lvl1pPr>
          </a:lstStyle>
          <a:p>
            <a:r>
              <a:rPr lang="nb-NO" noProof="0"/>
              <a:t>Klikk for å redigere tittelstil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76225" y="1520508"/>
            <a:ext cx="790206" cy="12259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ct val="80000"/>
              <a:buFont typeface="Wingdings 3" charset="2"/>
              <a:buNone/>
              <a:tabLst/>
            </a:pPr>
            <a:r>
              <a:rPr lang="nb-NO" sz="6800" b="1" kern="1200" noProof="0">
                <a:solidFill>
                  <a:schemeClr val="bg1"/>
                </a:solidFill>
                <a:latin typeface="Arial"/>
                <a:ea typeface="+mn-ea"/>
                <a:cs typeface="Arial"/>
              </a:rPr>
              <a:t>1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3230981" y="1520508"/>
            <a:ext cx="790206" cy="12259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ct val="80000"/>
              <a:buFont typeface="Wingdings 3" charset="2"/>
              <a:buNone/>
              <a:tabLst/>
            </a:pPr>
            <a:r>
              <a:rPr lang="nb-NO" sz="6800" b="1" kern="1200" noProof="0">
                <a:solidFill>
                  <a:schemeClr val="bg1"/>
                </a:solidFill>
                <a:latin typeface="Arial"/>
                <a:ea typeface="+mn-ea"/>
                <a:cs typeface="Arial"/>
              </a:rPr>
              <a:t>2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6039799" y="1520508"/>
            <a:ext cx="790206" cy="12259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ct val="80000"/>
              <a:buFont typeface="Wingdings 3" charset="2"/>
              <a:buNone/>
              <a:tabLst/>
            </a:pPr>
            <a:r>
              <a:rPr lang="nb-NO" sz="6800" b="1" kern="1200" noProof="0">
                <a:solidFill>
                  <a:schemeClr val="bg1"/>
                </a:solidFill>
                <a:latin typeface="Arial"/>
                <a:ea typeface="+mn-ea"/>
                <a:cs typeface="Arial"/>
              </a:rPr>
              <a:t>3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84718" y="3413425"/>
            <a:ext cx="1980000" cy="15820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286455" y="3141998"/>
            <a:ext cx="790206" cy="12259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ct val="80000"/>
              <a:buFont typeface="Wingdings 3" charset="2"/>
              <a:buNone/>
              <a:tabLst/>
            </a:pPr>
            <a:r>
              <a:rPr lang="nb-NO" sz="6800" b="1" kern="1200" noProof="0">
                <a:solidFill>
                  <a:schemeClr val="bg1"/>
                </a:solidFill>
                <a:latin typeface="Arial"/>
                <a:ea typeface="+mn-ea"/>
                <a:cs typeface="Arial"/>
              </a:rPr>
              <a:t>4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6646698" y="3408494"/>
            <a:ext cx="1980000" cy="15820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6048435" y="3137067"/>
            <a:ext cx="790206" cy="12259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ct val="80000"/>
              <a:buFont typeface="Wingdings 3" charset="2"/>
              <a:buNone/>
              <a:tabLst/>
            </a:pPr>
            <a:r>
              <a:rPr lang="nb-NO" sz="6800" b="1" kern="1200" noProof="0">
                <a:solidFill>
                  <a:schemeClr val="bg1"/>
                </a:solidFill>
                <a:latin typeface="Arial"/>
                <a:ea typeface="+mn-ea"/>
                <a:cs typeface="Arial"/>
              </a:rPr>
              <a:t>6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3841804" y="3413425"/>
            <a:ext cx="1980000" cy="15820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243541" y="3141998"/>
            <a:ext cx="790206" cy="12259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ct val="80000"/>
              <a:buFont typeface="Wingdings 3" charset="2"/>
              <a:buNone/>
              <a:tabLst/>
            </a:pPr>
            <a:r>
              <a:rPr lang="nb-NO" sz="6800" b="1" kern="1200" noProof="0">
                <a:solidFill>
                  <a:schemeClr val="bg1"/>
                </a:solidFill>
                <a:latin typeface="Arial"/>
                <a:ea typeface="+mn-ea"/>
                <a:cs typeface="Arial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60510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Klikk for å redigere tittelstil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200" y="1158556"/>
            <a:ext cx="8381000" cy="3846040"/>
          </a:xfrm>
        </p:spPr>
        <p:txBody>
          <a:bodyPr/>
          <a:lstStyle/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537291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199" y="0"/>
            <a:ext cx="8381001" cy="1008000"/>
          </a:xfrm>
        </p:spPr>
        <p:txBody>
          <a:bodyPr>
            <a:noAutofit/>
          </a:bodyPr>
          <a:lstStyle/>
          <a:p>
            <a:r>
              <a:rPr lang="nb-NO" noProof="0"/>
              <a:t>Klikk for å redigere tittelstil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199" y="1158556"/>
            <a:ext cx="4038600" cy="3846039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58556"/>
            <a:ext cx="4064000" cy="38460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nb-NO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5B2ACB19-C0E1-7345-B8BA-15A723BE30E5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677887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/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199" y="0"/>
            <a:ext cx="8381001" cy="1008000"/>
          </a:xfrm>
        </p:spPr>
        <p:txBody>
          <a:bodyPr>
            <a:noAutofit/>
          </a:bodyPr>
          <a:lstStyle/>
          <a:p>
            <a:r>
              <a:rPr lang="nb-NO" noProof="0"/>
              <a:t>Klikk for å redigere tittelstil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58556"/>
            <a:ext cx="4064000" cy="38460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nb-NO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5B2ACB19-C0E1-7345-B8BA-15A723BE30E5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28625" y="1158556"/>
            <a:ext cx="3941763" cy="3846832"/>
          </a:xfrm>
        </p:spPr>
        <p:txBody>
          <a:bodyPr>
            <a:noAutofit/>
          </a:bodyPr>
          <a:lstStyle/>
          <a:p>
            <a:r>
              <a:rPr lang="nb-NO" noProof="0"/>
              <a:t>Klikk ikonet for å legge til et bilde</a:t>
            </a:r>
          </a:p>
        </p:txBody>
      </p:sp>
    </p:spTree>
    <p:extLst>
      <p:ext uri="{BB962C8B-B14F-4D97-AF65-F5344CB8AC3E}">
        <p14:creationId xmlns:p14="http://schemas.microsoft.com/office/powerpoint/2010/main" val="2041949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199" y="0"/>
            <a:ext cx="8381001" cy="1008000"/>
          </a:xfrm>
        </p:spPr>
        <p:txBody>
          <a:bodyPr>
            <a:noAutofit/>
          </a:bodyPr>
          <a:lstStyle/>
          <a:p>
            <a:r>
              <a:rPr lang="nb-NO" noProof="0"/>
              <a:t>Klikk for å redigere tittelstil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1199" y="1158556"/>
            <a:ext cx="4038600" cy="38460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nb-NO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5B2ACB19-C0E1-7345-B8BA-15A723BE30E5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770437" y="1158556"/>
            <a:ext cx="3941763" cy="3846832"/>
          </a:xfrm>
        </p:spPr>
        <p:txBody>
          <a:bodyPr>
            <a:noAutofit/>
          </a:bodyPr>
          <a:lstStyle/>
          <a:p>
            <a:r>
              <a:rPr lang="nb-NO" noProof="0"/>
              <a:t>Klikk ikonet for å legge til et bilde</a:t>
            </a:r>
          </a:p>
        </p:txBody>
      </p:sp>
    </p:spTree>
    <p:extLst>
      <p:ext uri="{BB962C8B-B14F-4D97-AF65-F5344CB8AC3E}">
        <p14:creationId xmlns:p14="http://schemas.microsoft.com/office/powerpoint/2010/main" val="2865188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- oc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199" y="0"/>
            <a:ext cx="8381001" cy="100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nb-NO" noProof="0"/>
              <a:t>Klikk for å redigere tittelstil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199" y="1158555"/>
            <a:ext cx="4040188" cy="488421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1199" y="1746250"/>
            <a:ext cx="4040188" cy="325834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8555"/>
            <a:ext cx="4067174" cy="488421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746250"/>
            <a:ext cx="4067174" cy="325834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nb-NO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5B2ACB19-C0E1-7345-B8BA-15A723BE30E5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812795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Klikk for å redigere tittelstil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135220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119110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Klikk for å redigere tittelstil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38150" y="1158875"/>
            <a:ext cx="8274050" cy="3846513"/>
          </a:xfrm>
        </p:spPr>
        <p:txBody>
          <a:bodyPr/>
          <a:lstStyle/>
          <a:p>
            <a:r>
              <a:rPr lang="nb-NO" noProof="0"/>
              <a:t>Klikk ikonet for å legge til et bilde</a:t>
            </a:r>
          </a:p>
        </p:txBody>
      </p:sp>
    </p:spTree>
    <p:extLst>
      <p:ext uri="{BB962C8B-B14F-4D97-AF65-F5344CB8AC3E}">
        <p14:creationId xmlns:p14="http://schemas.microsoft.com/office/powerpoint/2010/main" val="32016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9849"/>
          </a:xfrm>
        </p:spPr>
        <p:txBody>
          <a:bodyPr/>
          <a:lstStyle/>
          <a:p>
            <a:r>
              <a:rPr lang="nb-NO" noProof="0"/>
              <a:t>Klikk ikonet for å legge til et bilde</a:t>
            </a:r>
          </a:p>
        </p:txBody>
      </p:sp>
    </p:spTree>
    <p:extLst>
      <p:ext uri="{BB962C8B-B14F-4D97-AF65-F5344CB8AC3E}">
        <p14:creationId xmlns:p14="http://schemas.microsoft.com/office/powerpoint/2010/main" val="1101924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/>
          <p:cNvGrpSpPr>
            <a:grpSpLocks noChangeAspect="1"/>
          </p:cNvGrpSpPr>
          <p:nvPr userDrawn="1"/>
        </p:nvGrpSpPr>
        <p:grpSpPr>
          <a:xfrm>
            <a:off x="448102" y="4455323"/>
            <a:ext cx="1540084" cy="283143"/>
            <a:chOff x="812801" y="2149476"/>
            <a:chExt cx="6821488" cy="1254125"/>
          </a:xfrm>
          <a:solidFill>
            <a:schemeClr val="accent3"/>
          </a:solidFill>
        </p:grpSpPr>
        <p:sp>
          <p:nvSpPr>
            <p:cNvPr id="81" name="Freeform 46"/>
            <p:cNvSpPr>
              <a:spLocks noEditPoints="1"/>
            </p:cNvSpPr>
            <p:nvPr userDrawn="1"/>
          </p:nvSpPr>
          <p:spPr bwMode="auto">
            <a:xfrm>
              <a:off x="812801" y="2149476"/>
              <a:ext cx="6821488" cy="1254125"/>
            </a:xfrm>
            <a:custGeom>
              <a:avLst/>
              <a:gdLst>
                <a:gd name="T0" fmla="*/ 141 w 4297"/>
                <a:gd name="T1" fmla="*/ 0 h 790"/>
                <a:gd name="T2" fmla="*/ 126 w 4297"/>
                <a:gd name="T3" fmla="*/ 0 h 790"/>
                <a:gd name="T4" fmla="*/ 99 w 4297"/>
                <a:gd name="T5" fmla="*/ 6 h 790"/>
                <a:gd name="T6" fmla="*/ 74 w 4297"/>
                <a:gd name="T7" fmla="*/ 17 h 790"/>
                <a:gd name="T8" fmla="*/ 51 w 4297"/>
                <a:gd name="T9" fmla="*/ 32 h 790"/>
                <a:gd name="T10" fmla="*/ 32 w 4297"/>
                <a:gd name="T11" fmla="*/ 51 h 790"/>
                <a:gd name="T12" fmla="*/ 17 w 4297"/>
                <a:gd name="T13" fmla="*/ 73 h 790"/>
                <a:gd name="T14" fmla="*/ 6 w 4297"/>
                <a:gd name="T15" fmla="*/ 99 h 790"/>
                <a:gd name="T16" fmla="*/ 0 w 4297"/>
                <a:gd name="T17" fmla="*/ 126 h 790"/>
                <a:gd name="T18" fmla="*/ 0 w 4297"/>
                <a:gd name="T19" fmla="*/ 649 h 790"/>
                <a:gd name="T20" fmla="*/ 0 w 4297"/>
                <a:gd name="T21" fmla="*/ 663 h 790"/>
                <a:gd name="T22" fmla="*/ 6 w 4297"/>
                <a:gd name="T23" fmla="*/ 691 h 790"/>
                <a:gd name="T24" fmla="*/ 17 w 4297"/>
                <a:gd name="T25" fmla="*/ 716 h 790"/>
                <a:gd name="T26" fmla="*/ 32 w 4297"/>
                <a:gd name="T27" fmla="*/ 739 h 790"/>
                <a:gd name="T28" fmla="*/ 51 w 4297"/>
                <a:gd name="T29" fmla="*/ 758 h 790"/>
                <a:gd name="T30" fmla="*/ 74 w 4297"/>
                <a:gd name="T31" fmla="*/ 772 h 790"/>
                <a:gd name="T32" fmla="*/ 99 w 4297"/>
                <a:gd name="T33" fmla="*/ 784 h 790"/>
                <a:gd name="T34" fmla="*/ 126 w 4297"/>
                <a:gd name="T35" fmla="*/ 788 h 790"/>
                <a:gd name="T36" fmla="*/ 4158 w 4297"/>
                <a:gd name="T37" fmla="*/ 790 h 790"/>
                <a:gd name="T38" fmla="*/ 4172 w 4297"/>
                <a:gd name="T39" fmla="*/ 788 h 790"/>
                <a:gd name="T40" fmla="*/ 4200 w 4297"/>
                <a:gd name="T41" fmla="*/ 784 h 790"/>
                <a:gd name="T42" fmla="*/ 4224 w 4297"/>
                <a:gd name="T43" fmla="*/ 772 h 790"/>
                <a:gd name="T44" fmla="*/ 4246 w 4297"/>
                <a:gd name="T45" fmla="*/ 758 h 790"/>
                <a:gd name="T46" fmla="*/ 4265 w 4297"/>
                <a:gd name="T47" fmla="*/ 739 h 790"/>
                <a:gd name="T48" fmla="*/ 4281 w 4297"/>
                <a:gd name="T49" fmla="*/ 716 h 790"/>
                <a:gd name="T50" fmla="*/ 4291 w 4297"/>
                <a:gd name="T51" fmla="*/ 691 h 790"/>
                <a:gd name="T52" fmla="*/ 4297 w 4297"/>
                <a:gd name="T53" fmla="*/ 663 h 790"/>
                <a:gd name="T54" fmla="*/ 4297 w 4297"/>
                <a:gd name="T55" fmla="*/ 141 h 790"/>
                <a:gd name="T56" fmla="*/ 4297 w 4297"/>
                <a:gd name="T57" fmla="*/ 126 h 790"/>
                <a:gd name="T58" fmla="*/ 4291 w 4297"/>
                <a:gd name="T59" fmla="*/ 99 h 790"/>
                <a:gd name="T60" fmla="*/ 4281 w 4297"/>
                <a:gd name="T61" fmla="*/ 73 h 790"/>
                <a:gd name="T62" fmla="*/ 4265 w 4297"/>
                <a:gd name="T63" fmla="*/ 51 h 790"/>
                <a:gd name="T64" fmla="*/ 4246 w 4297"/>
                <a:gd name="T65" fmla="*/ 32 h 790"/>
                <a:gd name="T66" fmla="*/ 4224 w 4297"/>
                <a:gd name="T67" fmla="*/ 17 h 790"/>
                <a:gd name="T68" fmla="*/ 4200 w 4297"/>
                <a:gd name="T69" fmla="*/ 6 h 790"/>
                <a:gd name="T70" fmla="*/ 4172 w 4297"/>
                <a:gd name="T71" fmla="*/ 0 h 790"/>
                <a:gd name="T72" fmla="*/ 4158 w 4297"/>
                <a:gd name="T73" fmla="*/ 0 h 790"/>
                <a:gd name="T74" fmla="*/ 4224 w 4297"/>
                <a:gd name="T75" fmla="*/ 649 h 790"/>
                <a:gd name="T76" fmla="*/ 4219 w 4297"/>
                <a:gd name="T77" fmla="*/ 676 h 790"/>
                <a:gd name="T78" fmla="*/ 4203 w 4297"/>
                <a:gd name="T79" fmla="*/ 699 h 790"/>
                <a:gd name="T80" fmla="*/ 4180 w 4297"/>
                <a:gd name="T81" fmla="*/ 715 h 790"/>
                <a:gd name="T82" fmla="*/ 4153 w 4297"/>
                <a:gd name="T83" fmla="*/ 719 h 790"/>
                <a:gd name="T84" fmla="*/ 144 w 4297"/>
                <a:gd name="T85" fmla="*/ 719 h 790"/>
                <a:gd name="T86" fmla="*/ 117 w 4297"/>
                <a:gd name="T87" fmla="*/ 715 h 790"/>
                <a:gd name="T88" fmla="*/ 94 w 4297"/>
                <a:gd name="T89" fmla="*/ 699 h 790"/>
                <a:gd name="T90" fmla="*/ 80 w 4297"/>
                <a:gd name="T91" fmla="*/ 676 h 790"/>
                <a:gd name="T92" fmla="*/ 74 w 4297"/>
                <a:gd name="T93" fmla="*/ 649 h 790"/>
                <a:gd name="T94" fmla="*/ 74 w 4297"/>
                <a:gd name="T95" fmla="*/ 141 h 790"/>
                <a:gd name="T96" fmla="*/ 80 w 4297"/>
                <a:gd name="T97" fmla="*/ 113 h 790"/>
                <a:gd name="T98" fmla="*/ 94 w 4297"/>
                <a:gd name="T99" fmla="*/ 91 h 790"/>
                <a:gd name="T100" fmla="*/ 117 w 4297"/>
                <a:gd name="T101" fmla="*/ 75 h 790"/>
                <a:gd name="T102" fmla="*/ 144 w 4297"/>
                <a:gd name="T103" fmla="*/ 70 h 790"/>
                <a:gd name="T104" fmla="*/ 4153 w 4297"/>
                <a:gd name="T105" fmla="*/ 70 h 790"/>
                <a:gd name="T106" fmla="*/ 4180 w 4297"/>
                <a:gd name="T107" fmla="*/ 75 h 790"/>
                <a:gd name="T108" fmla="*/ 4203 w 4297"/>
                <a:gd name="T109" fmla="*/ 91 h 790"/>
                <a:gd name="T110" fmla="*/ 4219 w 4297"/>
                <a:gd name="T111" fmla="*/ 113 h 790"/>
                <a:gd name="T112" fmla="*/ 4224 w 4297"/>
                <a:gd name="T113" fmla="*/ 141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97" h="790">
                  <a:moveTo>
                    <a:pt x="4158" y="0"/>
                  </a:moveTo>
                  <a:lnTo>
                    <a:pt x="141" y="0"/>
                  </a:lnTo>
                  <a:lnTo>
                    <a:pt x="141" y="0"/>
                  </a:lnTo>
                  <a:lnTo>
                    <a:pt x="126" y="0"/>
                  </a:lnTo>
                  <a:lnTo>
                    <a:pt x="112" y="3"/>
                  </a:lnTo>
                  <a:lnTo>
                    <a:pt x="99" y="6"/>
                  </a:lnTo>
                  <a:lnTo>
                    <a:pt x="86" y="11"/>
                  </a:lnTo>
                  <a:lnTo>
                    <a:pt x="74" y="17"/>
                  </a:lnTo>
                  <a:lnTo>
                    <a:pt x="62" y="24"/>
                  </a:lnTo>
                  <a:lnTo>
                    <a:pt x="51" y="32"/>
                  </a:lnTo>
                  <a:lnTo>
                    <a:pt x="42" y="41"/>
                  </a:lnTo>
                  <a:lnTo>
                    <a:pt x="32" y="51"/>
                  </a:lnTo>
                  <a:lnTo>
                    <a:pt x="24" y="62"/>
                  </a:lnTo>
                  <a:lnTo>
                    <a:pt x="17" y="73"/>
                  </a:lnTo>
                  <a:lnTo>
                    <a:pt x="11" y="86"/>
                  </a:lnTo>
                  <a:lnTo>
                    <a:pt x="6" y="99"/>
                  </a:lnTo>
                  <a:lnTo>
                    <a:pt x="3" y="112"/>
                  </a:lnTo>
                  <a:lnTo>
                    <a:pt x="0" y="126"/>
                  </a:lnTo>
                  <a:lnTo>
                    <a:pt x="0" y="141"/>
                  </a:lnTo>
                  <a:lnTo>
                    <a:pt x="0" y="649"/>
                  </a:lnTo>
                  <a:lnTo>
                    <a:pt x="0" y="649"/>
                  </a:lnTo>
                  <a:lnTo>
                    <a:pt x="0" y="663"/>
                  </a:lnTo>
                  <a:lnTo>
                    <a:pt x="3" y="678"/>
                  </a:lnTo>
                  <a:lnTo>
                    <a:pt x="6" y="691"/>
                  </a:lnTo>
                  <a:lnTo>
                    <a:pt x="11" y="703"/>
                  </a:lnTo>
                  <a:lnTo>
                    <a:pt x="17" y="716"/>
                  </a:lnTo>
                  <a:lnTo>
                    <a:pt x="24" y="727"/>
                  </a:lnTo>
                  <a:lnTo>
                    <a:pt x="32" y="739"/>
                  </a:lnTo>
                  <a:lnTo>
                    <a:pt x="42" y="748"/>
                  </a:lnTo>
                  <a:lnTo>
                    <a:pt x="51" y="758"/>
                  </a:lnTo>
                  <a:lnTo>
                    <a:pt x="62" y="766"/>
                  </a:lnTo>
                  <a:lnTo>
                    <a:pt x="74" y="772"/>
                  </a:lnTo>
                  <a:lnTo>
                    <a:pt x="86" y="779"/>
                  </a:lnTo>
                  <a:lnTo>
                    <a:pt x="99" y="784"/>
                  </a:lnTo>
                  <a:lnTo>
                    <a:pt x="112" y="787"/>
                  </a:lnTo>
                  <a:lnTo>
                    <a:pt x="126" y="788"/>
                  </a:lnTo>
                  <a:lnTo>
                    <a:pt x="141" y="790"/>
                  </a:lnTo>
                  <a:lnTo>
                    <a:pt x="4158" y="790"/>
                  </a:lnTo>
                  <a:lnTo>
                    <a:pt x="4158" y="790"/>
                  </a:lnTo>
                  <a:lnTo>
                    <a:pt x="4172" y="788"/>
                  </a:lnTo>
                  <a:lnTo>
                    <a:pt x="4185" y="787"/>
                  </a:lnTo>
                  <a:lnTo>
                    <a:pt x="4200" y="784"/>
                  </a:lnTo>
                  <a:lnTo>
                    <a:pt x="4212" y="779"/>
                  </a:lnTo>
                  <a:lnTo>
                    <a:pt x="4224" y="772"/>
                  </a:lnTo>
                  <a:lnTo>
                    <a:pt x="4236" y="766"/>
                  </a:lnTo>
                  <a:lnTo>
                    <a:pt x="4246" y="758"/>
                  </a:lnTo>
                  <a:lnTo>
                    <a:pt x="4257" y="748"/>
                  </a:lnTo>
                  <a:lnTo>
                    <a:pt x="4265" y="739"/>
                  </a:lnTo>
                  <a:lnTo>
                    <a:pt x="4273" y="727"/>
                  </a:lnTo>
                  <a:lnTo>
                    <a:pt x="4281" y="716"/>
                  </a:lnTo>
                  <a:lnTo>
                    <a:pt x="4286" y="703"/>
                  </a:lnTo>
                  <a:lnTo>
                    <a:pt x="4291" y="691"/>
                  </a:lnTo>
                  <a:lnTo>
                    <a:pt x="4294" y="678"/>
                  </a:lnTo>
                  <a:lnTo>
                    <a:pt x="4297" y="663"/>
                  </a:lnTo>
                  <a:lnTo>
                    <a:pt x="4297" y="649"/>
                  </a:lnTo>
                  <a:lnTo>
                    <a:pt x="4297" y="141"/>
                  </a:lnTo>
                  <a:lnTo>
                    <a:pt x="4297" y="141"/>
                  </a:lnTo>
                  <a:lnTo>
                    <a:pt x="4297" y="126"/>
                  </a:lnTo>
                  <a:lnTo>
                    <a:pt x="4294" y="112"/>
                  </a:lnTo>
                  <a:lnTo>
                    <a:pt x="4291" y="99"/>
                  </a:lnTo>
                  <a:lnTo>
                    <a:pt x="4286" y="86"/>
                  </a:lnTo>
                  <a:lnTo>
                    <a:pt x="4281" y="73"/>
                  </a:lnTo>
                  <a:lnTo>
                    <a:pt x="4273" y="62"/>
                  </a:lnTo>
                  <a:lnTo>
                    <a:pt x="4265" y="51"/>
                  </a:lnTo>
                  <a:lnTo>
                    <a:pt x="4257" y="41"/>
                  </a:lnTo>
                  <a:lnTo>
                    <a:pt x="4246" y="32"/>
                  </a:lnTo>
                  <a:lnTo>
                    <a:pt x="4236" y="24"/>
                  </a:lnTo>
                  <a:lnTo>
                    <a:pt x="4224" y="17"/>
                  </a:lnTo>
                  <a:lnTo>
                    <a:pt x="4212" y="11"/>
                  </a:lnTo>
                  <a:lnTo>
                    <a:pt x="4200" y="6"/>
                  </a:lnTo>
                  <a:lnTo>
                    <a:pt x="4185" y="3"/>
                  </a:lnTo>
                  <a:lnTo>
                    <a:pt x="4172" y="0"/>
                  </a:lnTo>
                  <a:lnTo>
                    <a:pt x="4158" y="0"/>
                  </a:lnTo>
                  <a:lnTo>
                    <a:pt x="4158" y="0"/>
                  </a:lnTo>
                  <a:close/>
                  <a:moveTo>
                    <a:pt x="4224" y="649"/>
                  </a:moveTo>
                  <a:lnTo>
                    <a:pt x="4224" y="649"/>
                  </a:lnTo>
                  <a:lnTo>
                    <a:pt x="4222" y="663"/>
                  </a:lnTo>
                  <a:lnTo>
                    <a:pt x="4219" y="676"/>
                  </a:lnTo>
                  <a:lnTo>
                    <a:pt x="4212" y="689"/>
                  </a:lnTo>
                  <a:lnTo>
                    <a:pt x="4203" y="699"/>
                  </a:lnTo>
                  <a:lnTo>
                    <a:pt x="4193" y="708"/>
                  </a:lnTo>
                  <a:lnTo>
                    <a:pt x="4180" y="715"/>
                  </a:lnTo>
                  <a:lnTo>
                    <a:pt x="4168" y="718"/>
                  </a:lnTo>
                  <a:lnTo>
                    <a:pt x="4153" y="719"/>
                  </a:lnTo>
                  <a:lnTo>
                    <a:pt x="144" y="719"/>
                  </a:lnTo>
                  <a:lnTo>
                    <a:pt x="144" y="719"/>
                  </a:lnTo>
                  <a:lnTo>
                    <a:pt x="130" y="718"/>
                  </a:lnTo>
                  <a:lnTo>
                    <a:pt x="117" y="715"/>
                  </a:lnTo>
                  <a:lnTo>
                    <a:pt x="104" y="708"/>
                  </a:lnTo>
                  <a:lnTo>
                    <a:pt x="94" y="699"/>
                  </a:lnTo>
                  <a:lnTo>
                    <a:pt x="86" y="689"/>
                  </a:lnTo>
                  <a:lnTo>
                    <a:pt x="80" y="676"/>
                  </a:lnTo>
                  <a:lnTo>
                    <a:pt x="75" y="663"/>
                  </a:lnTo>
                  <a:lnTo>
                    <a:pt x="74" y="649"/>
                  </a:lnTo>
                  <a:lnTo>
                    <a:pt x="74" y="141"/>
                  </a:lnTo>
                  <a:lnTo>
                    <a:pt x="74" y="141"/>
                  </a:lnTo>
                  <a:lnTo>
                    <a:pt x="75" y="126"/>
                  </a:lnTo>
                  <a:lnTo>
                    <a:pt x="80" y="113"/>
                  </a:lnTo>
                  <a:lnTo>
                    <a:pt x="86" y="101"/>
                  </a:lnTo>
                  <a:lnTo>
                    <a:pt x="94" y="91"/>
                  </a:lnTo>
                  <a:lnTo>
                    <a:pt x="104" y="81"/>
                  </a:lnTo>
                  <a:lnTo>
                    <a:pt x="117" y="75"/>
                  </a:lnTo>
                  <a:lnTo>
                    <a:pt x="130" y="72"/>
                  </a:lnTo>
                  <a:lnTo>
                    <a:pt x="144" y="70"/>
                  </a:lnTo>
                  <a:lnTo>
                    <a:pt x="4153" y="70"/>
                  </a:lnTo>
                  <a:lnTo>
                    <a:pt x="4153" y="70"/>
                  </a:lnTo>
                  <a:lnTo>
                    <a:pt x="4168" y="72"/>
                  </a:lnTo>
                  <a:lnTo>
                    <a:pt x="4180" y="75"/>
                  </a:lnTo>
                  <a:lnTo>
                    <a:pt x="4193" y="81"/>
                  </a:lnTo>
                  <a:lnTo>
                    <a:pt x="4203" y="91"/>
                  </a:lnTo>
                  <a:lnTo>
                    <a:pt x="4212" y="101"/>
                  </a:lnTo>
                  <a:lnTo>
                    <a:pt x="4219" y="113"/>
                  </a:lnTo>
                  <a:lnTo>
                    <a:pt x="4222" y="126"/>
                  </a:lnTo>
                  <a:lnTo>
                    <a:pt x="4224" y="141"/>
                  </a:lnTo>
                  <a:lnTo>
                    <a:pt x="4224" y="6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82" name="Freeform 47"/>
            <p:cNvSpPr>
              <a:spLocks/>
            </p:cNvSpPr>
            <p:nvPr userDrawn="1"/>
          </p:nvSpPr>
          <p:spPr bwMode="auto">
            <a:xfrm>
              <a:off x="1108076" y="2470151"/>
              <a:ext cx="506413" cy="612775"/>
            </a:xfrm>
            <a:custGeom>
              <a:avLst/>
              <a:gdLst>
                <a:gd name="T0" fmla="*/ 88 w 319"/>
                <a:gd name="T1" fmla="*/ 181 h 386"/>
                <a:gd name="T2" fmla="*/ 208 w 319"/>
                <a:gd name="T3" fmla="*/ 0 h 386"/>
                <a:gd name="T4" fmla="*/ 296 w 319"/>
                <a:gd name="T5" fmla="*/ 0 h 386"/>
                <a:gd name="T6" fmla="*/ 203 w 319"/>
                <a:gd name="T7" fmla="*/ 137 h 386"/>
                <a:gd name="T8" fmla="*/ 319 w 319"/>
                <a:gd name="T9" fmla="*/ 386 h 386"/>
                <a:gd name="T10" fmla="*/ 220 w 319"/>
                <a:gd name="T11" fmla="*/ 386 h 386"/>
                <a:gd name="T12" fmla="*/ 143 w 319"/>
                <a:gd name="T13" fmla="*/ 219 h 386"/>
                <a:gd name="T14" fmla="*/ 88 w 319"/>
                <a:gd name="T15" fmla="*/ 298 h 386"/>
                <a:gd name="T16" fmla="*/ 88 w 319"/>
                <a:gd name="T17" fmla="*/ 386 h 386"/>
                <a:gd name="T18" fmla="*/ 0 w 319"/>
                <a:gd name="T19" fmla="*/ 386 h 386"/>
                <a:gd name="T20" fmla="*/ 0 w 319"/>
                <a:gd name="T21" fmla="*/ 0 h 386"/>
                <a:gd name="T22" fmla="*/ 88 w 319"/>
                <a:gd name="T23" fmla="*/ 0 h 386"/>
                <a:gd name="T24" fmla="*/ 88 w 319"/>
                <a:gd name="T25" fmla="*/ 181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9" h="386">
                  <a:moveTo>
                    <a:pt x="88" y="181"/>
                  </a:moveTo>
                  <a:lnTo>
                    <a:pt x="208" y="0"/>
                  </a:lnTo>
                  <a:lnTo>
                    <a:pt x="296" y="0"/>
                  </a:lnTo>
                  <a:lnTo>
                    <a:pt x="203" y="137"/>
                  </a:lnTo>
                  <a:lnTo>
                    <a:pt x="319" y="386"/>
                  </a:lnTo>
                  <a:lnTo>
                    <a:pt x="220" y="386"/>
                  </a:lnTo>
                  <a:lnTo>
                    <a:pt x="143" y="219"/>
                  </a:lnTo>
                  <a:lnTo>
                    <a:pt x="88" y="298"/>
                  </a:lnTo>
                  <a:lnTo>
                    <a:pt x="88" y="386"/>
                  </a:lnTo>
                  <a:lnTo>
                    <a:pt x="0" y="386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83" name="Freeform 48"/>
            <p:cNvSpPr>
              <a:spLocks noEditPoints="1"/>
            </p:cNvSpPr>
            <p:nvPr userDrawn="1"/>
          </p:nvSpPr>
          <p:spPr bwMode="auto">
            <a:xfrm>
              <a:off x="1624013" y="2459038"/>
              <a:ext cx="527050" cy="633413"/>
            </a:xfrm>
            <a:custGeom>
              <a:avLst/>
              <a:gdLst>
                <a:gd name="T0" fmla="*/ 32 w 332"/>
                <a:gd name="T1" fmla="*/ 322 h 399"/>
                <a:gd name="T2" fmla="*/ 10 w 332"/>
                <a:gd name="T3" fmla="*/ 271 h 399"/>
                <a:gd name="T4" fmla="*/ 2 w 332"/>
                <a:gd name="T5" fmla="*/ 217 h 399"/>
                <a:gd name="T6" fmla="*/ 2 w 332"/>
                <a:gd name="T7" fmla="*/ 180 h 399"/>
                <a:gd name="T8" fmla="*/ 10 w 332"/>
                <a:gd name="T9" fmla="*/ 125 h 399"/>
                <a:gd name="T10" fmla="*/ 31 w 332"/>
                <a:gd name="T11" fmla="*/ 76 h 399"/>
                <a:gd name="T12" fmla="*/ 64 w 332"/>
                <a:gd name="T13" fmla="*/ 35 h 399"/>
                <a:gd name="T14" fmla="*/ 109 w 332"/>
                <a:gd name="T15" fmla="*/ 10 h 399"/>
                <a:gd name="T16" fmla="*/ 167 w 332"/>
                <a:gd name="T17" fmla="*/ 0 h 399"/>
                <a:gd name="T18" fmla="*/ 204 w 332"/>
                <a:gd name="T19" fmla="*/ 3 h 399"/>
                <a:gd name="T20" fmla="*/ 251 w 332"/>
                <a:gd name="T21" fmla="*/ 23 h 399"/>
                <a:gd name="T22" fmla="*/ 291 w 332"/>
                <a:gd name="T23" fmla="*/ 59 h 399"/>
                <a:gd name="T24" fmla="*/ 308 w 332"/>
                <a:gd name="T25" fmla="*/ 92 h 399"/>
                <a:gd name="T26" fmla="*/ 326 w 332"/>
                <a:gd name="T27" fmla="*/ 144 h 399"/>
                <a:gd name="T28" fmla="*/ 332 w 332"/>
                <a:gd name="T29" fmla="*/ 199 h 399"/>
                <a:gd name="T30" fmla="*/ 329 w 332"/>
                <a:gd name="T31" fmla="*/ 234 h 399"/>
                <a:gd name="T32" fmla="*/ 318 w 332"/>
                <a:gd name="T33" fmla="*/ 287 h 399"/>
                <a:gd name="T34" fmla="*/ 295 w 332"/>
                <a:gd name="T35" fmla="*/ 334 h 399"/>
                <a:gd name="T36" fmla="*/ 270 w 332"/>
                <a:gd name="T37" fmla="*/ 362 h 399"/>
                <a:gd name="T38" fmla="*/ 223 w 332"/>
                <a:gd name="T39" fmla="*/ 390 h 399"/>
                <a:gd name="T40" fmla="*/ 167 w 332"/>
                <a:gd name="T41" fmla="*/ 399 h 399"/>
                <a:gd name="T42" fmla="*/ 129 w 332"/>
                <a:gd name="T43" fmla="*/ 395 h 399"/>
                <a:gd name="T44" fmla="*/ 81 w 332"/>
                <a:gd name="T45" fmla="*/ 375 h 399"/>
                <a:gd name="T46" fmla="*/ 42 w 332"/>
                <a:gd name="T47" fmla="*/ 338 h 399"/>
                <a:gd name="T48" fmla="*/ 108 w 332"/>
                <a:gd name="T49" fmla="*/ 119 h 399"/>
                <a:gd name="T50" fmla="*/ 97 w 332"/>
                <a:gd name="T51" fmla="*/ 180 h 399"/>
                <a:gd name="T52" fmla="*/ 97 w 332"/>
                <a:gd name="T53" fmla="*/ 218 h 399"/>
                <a:gd name="T54" fmla="*/ 108 w 332"/>
                <a:gd name="T55" fmla="*/ 281 h 399"/>
                <a:gd name="T56" fmla="*/ 122 w 332"/>
                <a:gd name="T57" fmla="*/ 305 h 399"/>
                <a:gd name="T58" fmla="*/ 145 w 332"/>
                <a:gd name="T59" fmla="*/ 321 h 399"/>
                <a:gd name="T60" fmla="*/ 167 w 332"/>
                <a:gd name="T61" fmla="*/ 326 h 399"/>
                <a:gd name="T62" fmla="*/ 196 w 332"/>
                <a:gd name="T63" fmla="*/ 319 h 399"/>
                <a:gd name="T64" fmla="*/ 215 w 332"/>
                <a:gd name="T65" fmla="*/ 300 h 399"/>
                <a:gd name="T66" fmla="*/ 225 w 332"/>
                <a:gd name="T67" fmla="*/ 281 h 399"/>
                <a:gd name="T68" fmla="*/ 236 w 332"/>
                <a:gd name="T69" fmla="*/ 220 h 399"/>
                <a:gd name="T70" fmla="*/ 236 w 332"/>
                <a:gd name="T71" fmla="*/ 178 h 399"/>
                <a:gd name="T72" fmla="*/ 223 w 332"/>
                <a:gd name="T73" fmla="*/ 112 h 399"/>
                <a:gd name="T74" fmla="*/ 214 w 332"/>
                <a:gd name="T75" fmla="*/ 95 h 399"/>
                <a:gd name="T76" fmla="*/ 194 w 332"/>
                <a:gd name="T77" fmla="*/ 79 h 399"/>
                <a:gd name="T78" fmla="*/ 167 w 332"/>
                <a:gd name="T79" fmla="*/ 74 h 399"/>
                <a:gd name="T80" fmla="*/ 146 w 332"/>
                <a:gd name="T81" fmla="*/ 77 h 399"/>
                <a:gd name="T82" fmla="*/ 124 w 332"/>
                <a:gd name="T83" fmla="*/ 92 h 399"/>
                <a:gd name="T84" fmla="*/ 108 w 332"/>
                <a:gd name="T85" fmla="*/ 11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2" h="399">
                  <a:moveTo>
                    <a:pt x="42" y="338"/>
                  </a:moveTo>
                  <a:lnTo>
                    <a:pt x="42" y="338"/>
                  </a:lnTo>
                  <a:lnTo>
                    <a:pt x="32" y="322"/>
                  </a:lnTo>
                  <a:lnTo>
                    <a:pt x="23" y="306"/>
                  </a:lnTo>
                  <a:lnTo>
                    <a:pt x="16" y="289"/>
                  </a:lnTo>
                  <a:lnTo>
                    <a:pt x="10" y="271"/>
                  </a:lnTo>
                  <a:lnTo>
                    <a:pt x="7" y="253"/>
                  </a:lnTo>
                  <a:lnTo>
                    <a:pt x="4" y="236"/>
                  </a:lnTo>
                  <a:lnTo>
                    <a:pt x="2" y="217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2" y="180"/>
                  </a:lnTo>
                  <a:lnTo>
                    <a:pt x="4" y="160"/>
                  </a:lnTo>
                  <a:lnTo>
                    <a:pt x="7" y="143"/>
                  </a:lnTo>
                  <a:lnTo>
                    <a:pt x="10" y="125"/>
                  </a:lnTo>
                  <a:lnTo>
                    <a:pt x="16" y="108"/>
                  </a:lnTo>
                  <a:lnTo>
                    <a:pt x="23" y="92"/>
                  </a:lnTo>
                  <a:lnTo>
                    <a:pt x="31" y="76"/>
                  </a:lnTo>
                  <a:lnTo>
                    <a:pt x="40" y="61"/>
                  </a:lnTo>
                  <a:lnTo>
                    <a:pt x="52" y="48"/>
                  </a:lnTo>
                  <a:lnTo>
                    <a:pt x="64" y="35"/>
                  </a:lnTo>
                  <a:lnTo>
                    <a:pt x="77" y="26"/>
                  </a:lnTo>
                  <a:lnTo>
                    <a:pt x="93" y="18"/>
                  </a:lnTo>
                  <a:lnTo>
                    <a:pt x="109" y="10"/>
                  </a:lnTo>
                  <a:lnTo>
                    <a:pt x="127" y="5"/>
                  </a:lnTo>
                  <a:lnTo>
                    <a:pt x="146" y="2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86" y="2"/>
                  </a:lnTo>
                  <a:lnTo>
                    <a:pt x="204" y="3"/>
                  </a:lnTo>
                  <a:lnTo>
                    <a:pt x="220" y="8"/>
                  </a:lnTo>
                  <a:lnTo>
                    <a:pt x="236" y="15"/>
                  </a:lnTo>
                  <a:lnTo>
                    <a:pt x="251" y="23"/>
                  </a:lnTo>
                  <a:lnTo>
                    <a:pt x="265" y="32"/>
                  </a:lnTo>
                  <a:lnTo>
                    <a:pt x="278" y="45"/>
                  </a:lnTo>
                  <a:lnTo>
                    <a:pt x="291" y="59"/>
                  </a:lnTo>
                  <a:lnTo>
                    <a:pt x="291" y="59"/>
                  </a:lnTo>
                  <a:lnTo>
                    <a:pt x="300" y="74"/>
                  </a:lnTo>
                  <a:lnTo>
                    <a:pt x="308" y="92"/>
                  </a:lnTo>
                  <a:lnTo>
                    <a:pt x="315" y="108"/>
                  </a:lnTo>
                  <a:lnTo>
                    <a:pt x="321" y="125"/>
                  </a:lnTo>
                  <a:lnTo>
                    <a:pt x="326" y="144"/>
                  </a:lnTo>
                  <a:lnTo>
                    <a:pt x="329" y="162"/>
                  </a:lnTo>
                  <a:lnTo>
                    <a:pt x="331" y="181"/>
                  </a:lnTo>
                  <a:lnTo>
                    <a:pt x="332" y="199"/>
                  </a:lnTo>
                  <a:lnTo>
                    <a:pt x="332" y="199"/>
                  </a:lnTo>
                  <a:lnTo>
                    <a:pt x="331" y="217"/>
                  </a:lnTo>
                  <a:lnTo>
                    <a:pt x="329" y="234"/>
                  </a:lnTo>
                  <a:lnTo>
                    <a:pt x="326" y="252"/>
                  </a:lnTo>
                  <a:lnTo>
                    <a:pt x="323" y="270"/>
                  </a:lnTo>
                  <a:lnTo>
                    <a:pt x="318" y="287"/>
                  </a:lnTo>
                  <a:lnTo>
                    <a:pt x="311" y="303"/>
                  </a:lnTo>
                  <a:lnTo>
                    <a:pt x="303" y="319"/>
                  </a:lnTo>
                  <a:lnTo>
                    <a:pt x="295" y="334"/>
                  </a:lnTo>
                  <a:lnTo>
                    <a:pt x="295" y="334"/>
                  </a:lnTo>
                  <a:lnTo>
                    <a:pt x="283" y="348"/>
                  </a:lnTo>
                  <a:lnTo>
                    <a:pt x="270" y="362"/>
                  </a:lnTo>
                  <a:lnTo>
                    <a:pt x="255" y="374"/>
                  </a:lnTo>
                  <a:lnTo>
                    <a:pt x="239" y="383"/>
                  </a:lnTo>
                  <a:lnTo>
                    <a:pt x="223" y="390"/>
                  </a:lnTo>
                  <a:lnTo>
                    <a:pt x="204" y="395"/>
                  </a:lnTo>
                  <a:lnTo>
                    <a:pt x="186" y="398"/>
                  </a:lnTo>
                  <a:lnTo>
                    <a:pt x="167" y="399"/>
                  </a:lnTo>
                  <a:lnTo>
                    <a:pt x="167" y="399"/>
                  </a:lnTo>
                  <a:lnTo>
                    <a:pt x="148" y="398"/>
                  </a:lnTo>
                  <a:lnTo>
                    <a:pt x="129" y="395"/>
                  </a:lnTo>
                  <a:lnTo>
                    <a:pt x="113" y="391"/>
                  </a:lnTo>
                  <a:lnTo>
                    <a:pt x="97" y="385"/>
                  </a:lnTo>
                  <a:lnTo>
                    <a:pt x="81" y="375"/>
                  </a:lnTo>
                  <a:lnTo>
                    <a:pt x="66" y="366"/>
                  </a:lnTo>
                  <a:lnTo>
                    <a:pt x="53" y="353"/>
                  </a:lnTo>
                  <a:lnTo>
                    <a:pt x="42" y="338"/>
                  </a:lnTo>
                  <a:lnTo>
                    <a:pt x="42" y="338"/>
                  </a:lnTo>
                  <a:close/>
                  <a:moveTo>
                    <a:pt x="108" y="119"/>
                  </a:moveTo>
                  <a:lnTo>
                    <a:pt x="108" y="119"/>
                  </a:lnTo>
                  <a:lnTo>
                    <a:pt x="103" y="138"/>
                  </a:lnTo>
                  <a:lnTo>
                    <a:pt x="98" y="159"/>
                  </a:lnTo>
                  <a:lnTo>
                    <a:pt x="97" y="180"/>
                  </a:lnTo>
                  <a:lnTo>
                    <a:pt x="95" y="199"/>
                  </a:lnTo>
                  <a:lnTo>
                    <a:pt x="95" y="199"/>
                  </a:lnTo>
                  <a:lnTo>
                    <a:pt x="97" y="218"/>
                  </a:lnTo>
                  <a:lnTo>
                    <a:pt x="98" y="239"/>
                  </a:lnTo>
                  <a:lnTo>
                    <a:pt x="101" y="260"/>
                  </a:lnTo>
                  <a:lnTo>
                    <a:pt x="108" y="281"/>
                  </a:lnTo>
                  <a:lnTo>
                    <a:pt x="111" y="289"/>
                  </a:lnTo>
                  <a:lnTo>
                    <a:pt x="116" y="298"/>
                  </a:lnTo>
                  <a:lnTo>
                    <a:pt x="122" y="305"/>
                  </a:lnTo>
                  <a:lnTo>
                    <a:pt x="129" y="313"/>
                  </a:lnTo>
                  <a:lnTo>
                    <a:pt x="137" y="318"/>
                  </a:lnTo>
                  <a:lnTo>
                    <a:pt x="145" y="321"/>
                  </a:lnTo>
                  <a:lnTo>
                    <a:pt x="156" y="324"/>
                  </a:lnTo>
                  <a:lnTo>
                    <a:pt x="167" y="326"/>
                  </a:lnTo>
                  <a:lnTo>
                    <a:pt x="167" y="326"/>
                  </a:lnTo>
                  <a:lnTo>
                    <a:pt x="178" y="324"/>
                  </a:lnTo>
                  <a:lnTo>
                    <a:pt x="188" y="322"/>
                  </a:lnTo>
                  <a:lnTo>
                    <a:pt x="196" y="319"/>
                  </a:lnTo>
                  <a:lnTo>
                    <a:pt x="204" y="314"/>
                  </a:lnTo>
                  <a:lnTo>
                    <a:pt x="210" y="308"/>
                  </a:lnTo>
                  <a:lnTo>
                    <a:pt x="215" y="300"/>
                  </a:lnTo>
                  <a:lnTo>
                    <a:pt x="220" y="290"/>
                  </a:lnTo>
                  <a:lnTo>
                    <a:pt x="225" y="281"/>
                  </a:lnTo>
                  <a:lnTo>
                    <a:pt x="225" y="281"/>
                  </a:lnTo>
                  <a:lnTo>
                    <a:pt x="231" y="261"/>
                  </a:lnTo>
                  <a:lnTo>
                    <a:pt x="234" y="241"/>
                  </a:lnTo>
                  <a:lnTo>
                    <a:pt x="236" y="220"/>
                  </a:lnTo>
                  <a:lnTo>
                    <a:pt x="236" y="199"/>
                  </a:lnTo>
                  <a:lnTo>
                    <a:pt x="236" y="199"/>
                  </a:lnTo>
                  <a:lnTo>
                    <a:pt x="236" y="178"/>
                  </a:lnTo>
                  <a:lnTo>
                    <a:pt x="234" y="156"/>
                  </a:lnTo>
                  <a:lnTo>
                    <a:pt x="230" y="133"/>
                  </a:lnTo>
                  <a:lnTo>
                    <a:pt x="223" y="112"/>
                  </a:lnTo>
                  <a:lnTo>
                    <a:pt x="223" y="112"/>
                  </a:lnTo>
                  <a:lnTo>
                    <a:pt x="218" y="103"/>
                  </a:lnTo>
                  <a:lnTo>
                    <a:pt x="214" y="95"/>
                  </a:lnTo>
                  <a:lnTo>
                    <a:pt x="207" y="88"/>
                  </a:lnTo>
                  <a:lnTo>
                    <a:pt x="201" y="84"/>
                  </a:lnTo>
                  <a:lnTo>
                    <a:pt x="194" y="79"/>
                  </a:lnTo>
                  <a:lnTo>
                    <a:pt x="186" y="77"/>
                  </a:lnTo>
                  <a:lnTo>
                    <a:pt x="177" y="76"/>
                  </a:lnTo>
                  <a:lnTo>
                    <a:pt x="167" y="74"/>
                  </a:lnTo>
                  <a:lnTo>
                    <a:pt x="167" y="74"/>
                  </a:lnTo>
                  <a:lnTo>
                    <a:pt x="156" y="76"/>
                  </a:lnTo>
                  <a:lnTo>
                    <a:pt x="146" y="77"/>
                  </a:lnTo>
                  <a:lnTo>
                    <a:pt x="137" y="80"/>
                  </a:lnTo>
                  <a:lnTo>
                    <a:pt x="130" y="85"/>
                  </a:lnTo>
                  <a:lnTo>
                    <a:pt x="124" y="92"/>
                  </a:lnTo>
                  <a:lnTo>
                    <a:pt x="117" y="100"/>
                  </a:lnTo>
                  <a:lnTo>
                    <a:pt x="113" y="108"/>
                  </a:lnTo>
                  <a:lnTo>
                    <a:pt x="108" y="119"/>
                  </a:lnTo>
                  <a:lnTo>
                    <a:pt x="10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84" name="Freeform 49"/>
            <p:cNvSpPr>
              <a:spLocks/>
            </p:cNvSpPr>
            <p:nvPr userDrawn="1"/>
          </p:nvSpPr>
          <p:spPr bwMode="auto">
            <a:xfrm>
              <a:off x="2238376" y="2470151"/>
              <a:ext cx="473075" cy="612775"/>
            </a:xfrm>
            <a:custGeom>
              <a:avLst/>
              <a:gdLst>
                <a:gd name="T0" fmla="*/ 298 w 298"/>
                <a:gd name="T1" fmla="*/ 386 h 386"/>
                <a:gd name="T2" fmla="*/ 221 w 298"/>
                <a:gd name="T3" fmla="*/ 386 h 386"/>
                <a:gd name="T4" fmla="*/ 72 w 298"/>
                <a:gd name="T5" fmla="*/ 126 h 386"/>
                <a:gd name="T6" fmla="*/ 70 w 298"/>
                <a:gd name="T7" fmla="*/ 126 h 386"/>
                <a:gd name="T8" fmla="*/ 70 w 298"/>
                <a:gd name="T9" fmla="*/ 386 h 386"/>
                <a:gd name="T10" fmla="*/ 0 w 298"/>
                <a:gd name="T11" fmla="*/ 386 h 386"/>
                <a:gd name="T12" fmla="*/ 0 w 298"/>
                <a:gd name="T13" fmla="*/ 0 h 386"/>
                <a:gd name="T14" fmla="*/ 98 w 298"/>
                <a:gd name="T15" fmla="*/ 0 h 386"/>
                <a:gd name="T16" fmla="*/ 228 w 298"/>
                <a:gd name="T17" fmla="*/ 227 h 386"/>
                <a:gd name="T18" fmla="*/ 228 w 298"/>
                <a:gd name="T19" fmla="*/ 227 h 386"/>
                <a:gd name="T20" fmla="*/ 228 w 298"/>
                <a:gd name="T21" fmla="*/ 0 h 386"/>
                <a:gd name="T22" fmla="*/ 298 w 298"/>
                <a:gd name="T23" fmla="*/ 0 h 386"/>
                <a:gd name="T24" fmla="*/ 298 w 298"/>
                <a:gd name="T25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86">
                  <a:moveTo>
                    <a:pt x="298" y="386"/>
                  </a:moveTo>
                  <a:lnTo>
                    <a:pt x="221" y="386"/>
                  </a:lnTo>
                  <a:lnTo>
                    <a:pt x="72" y="126"/>
                  </a:lnTo>
                  <a:lnTo>
                    <a:pt x="70" y="126"/>
                  </a:lnTo>
                  <a:lnTo>
                    <a:pt x="70" y="386"/>
                  </a:lnTo>
                  <a:lnTo>
                    <a:pt x="0" y="386"/>
                  </a:lnTo>
                  <a:lnTo>
                    <a:pt x="0" y="0"/>
                  </a:lnTo>
                  <a:lnTo>
                    <a:pt x="98" y="0"/>
                  </a:lnTo>
                  <a:lnTo>
                    <a:pt x="228" y="227"/>
                  </a:lnTo>
                  <a:lnTo>
                    <a:pt x="228" y="227"/>
                  </a:lnTo>
                  <a:lnTo>
                    <a:pt x="228" y="0"/>
                  </a:lnTo>
                  <a:lnTo>
                    <a:pt x="298" y="0"/>
                  </a:lnTo>
                  <a:lnTo>
                    <a:pt x="298" y="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85" name="Freeform 50"/>
            <p:cNvSpPr>
              <a:spLocks/>
            </p:cNvSpPr>
            <p:nvPr userDrawn="1"/>
          </p:nvSpPr>
          <p:spPr bwMode="auto">
            <a:xfrm>
              <a:off x="2824163" y="2470151"/>
              <a:ext cx="436563" cy="612775"/>
            </a:xfrm>
            <a:custGeom>
              <a:avLst/>
              <a:gdLst>
                <a:gd name="T0" fmla="*/ 91 w 275"/>
                <a:gd name="T1" fmla="*/ 73 h 386"/>
                <a:gd name="T2" fmla="*/ 91 w 275"/>
                <a:gd name="T3" fmla="*/ 161 h 386"/>
                <a:gd name="T4" fmla="*/ 237 w 275"/>
                <a:gd name="T5" fmla="*/ 161 h 386"/>
                <a:gd name="T6" fmla="*/ 237 w 275"/>
                <a:gd name="T7" fmla="*/ 235 h 386"/>
                <a:gd name="T8" fmla="*/ 91 w 275"/>
                <a:gd name="T9" fmla="*/ 235 h 386"/>
                <a:gd name="T10" fmla="*/ 91 w 275"/>
                <a:gd name="T11" fmla="*/ 386 h 386"/>
                <a:gd name="T12" fmla="*/ 0 w 275"/>
                <a:gd name="T13" fmla="*/ 386 h 386"/>
                <a:gd name="T14" fmla="*/ 0 w 275"/>
                <a:gd name="T15" fmla="*/ 0 h 386"/>
                <a:gd name="T16" fmla="*/ 275 w 275"/>
                <a:gd name="T17" fmla="*/ 0 h 386"/>
                <a:gd name="T18" fmla="*/ 275 w 275"/>
                <a:gd name="T19" fmla="*/ 73 h 386"/>
                <a:gd name="T20" fmla="*/ 91 w 275"/>
                <a:gd name="T21" fmla="*/ 7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5" h="386">
                  <a:moveTo>
                    <a:pt x="91" y="73"/>
                  </a:moveTo>
                  <a:lnTo>
                    <a:pt x="91" y="161"/>
                  </a:lnTo>
                  <a:lnTo>
                    <a:pt x="237" y="161"/>
                  </a:lnTo>
                  <a:lnTo>
                    <a:pt x="237" y="235"/>
                  </a:lnTo>
                  <a:lnTo>
                    <a:pt x="91" y="235"/>
                  </a:lnTo>
                  <a:lnTo>
                    <a:pt x="91" y="386"/>
                  </a:lnTo>
                  <a:lnTo>
                    <a:pt x="0" y="386"/>
                  </a:lnTo>
                  <a:lnTo>
                    <a:pt x="0" y="0"/>
                  </a:lnTo>
                  <a:lnTo>
                    <a:pt x="275" y="0"/>
                  </a:lnTo>
                  <a:lnTo>
                    <a:pt x="275" y="73"/>
                  </a:lnTo>
                  <a:lnTo>
                    <a:pt x="91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86" name="Rectangle 51"/>
            <p:cNvSpPr>
              <a:spLocks noChangeArrowheads="1"/>
            </p:cNvSpPr>
            <p:nvPr userDrawn="1"/>
          </p:nvSpPr>
          <p:spPr bwMode="auto">
            <a:xfrm>
              <a:off x="3306763" y="2470151"/>
              <a:ext cx="142875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87" name="Freeform 52"/>
            <p:cNvSpPr>
              <a:spLocks noEditPoints="1"/>
            </p:cNvSpPr>
            <p:nvPr userDrawn="1"/>
          </p:nvSpPr>
          <p:spPr bwMode="auto">
            <a:xfrm>
              <a:off x="3567113" y="2470151"/>
              <a:ext cx="506413" cy="612775"/>
            </a:xfrm>
            <a:custGeom>
              <a:avLst/>
              <a:gdLst>
                <a:gd name="T0" fmla="*/ 112 w 319"/>
                <a:gd name="T1" fmla="*/ 0 h 386"/>
                <a:gd name="T2" fmla="*/ 171 w 319"/>
                <a:gd name="T3" fmla="*/ 3 h 386"/>
                <a:gd name="T4" fmla="*/ 208 w 319"/>
                <a:gd name="T5" fmla="*/ 11 h 386"/>
                <a:gd name="T6" fmla="*/ 242 w 319"/>
                <a:gd name="T7" fmla="*/ 28 h 386"/>
                <a:gd name="T8" fmla="*/ 258 w 319"/>
                <a:gd name="T9" fmla="*/ 43 h 386"/>
                <a:gd name="T10" fmla="*/ 285 w 319"/>
                <a:gd name="T11" fmla="*/ 75 h 386"/>
                <a:gd name="T12" fmla="*/ 305 w 319"/>
                <a:gd name="T13" fmla="*/ 110 h 386"/>
                <a:gd name="T14" fmla="*/ 314 w 319"/>
                <a:gd name="T15" fmla="*/ 150 h 386"/>
                <a:gd name="T16" fmla="*/ 319 w 319"/>
                <a:gd name="T17" fmla="*/ 192 h 386"/>
                <a:gd name="T18" fmla="*/ 317 w 319"/>
                <a:gd name="T19" fmla="*/ 211 h 386"/>
                <a:gd name="T20" fmla="*/ 311 w 319"/>
                <a:gd name="T21" fmla="*/ 248 h 386"/>
                <a:gd name="T22" fmla="*/ 300 w 319"/>
                <a:gd name="T23" fmla="*/ 285 h 386"/>
                <a:gd name="T24" fmla="*/ 281 w 319"/>
                <a:gd name="T25" fmla="*/ 317 h 386"/>
                <a:gd name="T26" fmla="*/ 268 w 319"/>
                <a:gd name="T27" fmla="*/ 333 h 386"/>
                <a:gd name="T28" fmla="*/ 237 w 319"/>
                <a:gd name="T29" fmla="*/ 359 h 386"/>
                <a:gd name="T30" fmla="*/ 204 w 319"/>
                <a:gd name="T31" fmla="*/ 375 h 386"/>
                <a:gd name="T32" fmla="*/ 167 w 319"/>
                <a:gd name="T33" fmla="*/ 384 h 386"/>
                <a:gd name="T34" fmla="*/ 128 w 319"/>
                <a:gd name="T35" fmla="*/ 386 h 386"/>
                <a:gd name="T36" fmla="*/ 0 w 319"/>
                <a:gd name="T37" fmla="*/ 0 h 386"/>
                <a:gd name="T38" fmla="*/ 90 w 319"/>
                <a:gd name="T39" fmla="*/ 314 h 386"/>
                <a:gd name="T40" fmla="*/ 120 w 319"/>
                <a:gd name="T41" fmla="*/ 314 h 386"/>
                <a:gd name="T42" fmla="*/ 147 w 319"/>
                <a:gd name="T43" fmla="*/ 312 h 386"/>
                <a:gd name="T44" fmla="*/ 168 w 319"/>
                <a:gd name="T45" fmla="*/ 306 h 386"/>
                <a:gd name="T46" fmla="*/ 187 w 319"/>
                <a:gd name="T47" fmla="*/ 293 h 386"/>
                <a:gd name="T48" fmla="*/ 204 w 319"/>
                <a:gd name="T49" fmla="*/ 272 h 386"/>
                <a:gd name="T50" fmla="*/ 213 w 319"/>
                <a:gd name="T51" fmla="*/ 253 h 386"/>
                <a:gd name="T52" fmla="*/ 224 w 319"/>
                <a:gd name="T53" fmla="*/ 210 h 386"/>
                <a:gd name="T54" fmla="*/ 226 w 319"/>
                <a:gd name="T55" fmla="*/ 189 h 386"/>
                <a:gd name="T56" fmla="*/ 218 w 319"/>
                <a:gd name="T57" fmla="*/ 142 h 386"/>
                <a:gd name="T58" fmla="*/ 210 w 319"/>
                <a:gd name="T59" fmla="*/ 121 h 386"/>
                <a:gd name="T60" fmla="*/ 197 w 319"/>
                <a:gd name="T61" fmla="*/ 101 h 386"/>
                <a:gd name="T62" fmla="*/ 189 w 319"/>
                <a:gd name="T63" fmla="*/ 93 h 386"/>
                <a:gd name="T64" fmla="*/ 173 w 319"/>
                <a:gd name="T65" fmla="*/ 80 h 386"/>
                <a:gd name="T66" fmla="*/ 154 w 319"/>
                <a:gd name="T67" fmla="*/ 73 h 386"/>
                <a:gd name="T68" fmla="*/ 122 w 319"/>
                <a:gd name="T69" fmla="*/ 70 h 386"/>
                <a:gd name="T70" fmla="*/ 90 w 319"/>
                <a:gd name="T71" fmla="*/ 314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9" h="386">
                  <a:moveTo>
                    <a:pt x="112" y="0"/>
                  </a:moveTo>
                  <a:lnTo>
                    <a:pt x="112" y="0"/>
                  </a:lnTo>
                  <a:lnTo>
                    <a:pt x="152" y="0"/>
                  </a:lnTo>
                  <a:lnTo>
                    <a:pt x="171" y="3"/>
                  </a:lnTo>
                  <a:lnTo>
                    <a:pt x="191" y="6"/>
                  </a:lnTo>
                  <a:lnTo>
                    <a:pt x="208" y="11"/>
                  </a:lnTo>
                  <a:lnTo>
                    <a:pt x="226" y="19"/>
                  </a:lnTo>
                  <a:lnTo>
                    <a:pt x="242" y="28"/>
                  </a:lnTo>
                  <a:lnTo>
                    <a:pt x="258" y="43"/>
                  </a:lnTo>
                  <a:lnTo>
                    <a:pt x="258" y="43"/>
                  </a:lnTo>
                  <a:lnTo>
                    <a:pt x="272" y="57"/>
                  </a:lnTo>
                  <a:lnTo>
                    <a:pt x="285" y="75"/>
                  </a:lnTo>
                  <a:lnTo>
                    <a:pt x="297" y="93"/>
                  </a:lnTo>
                  <a:lnTo>
                    <a:pt x="305" y="110"/>
                  </a:lnTo>
                  <a:lnTo>
                    <a:pt x="311" y="129"/>
                  </a:lnTo>
                  <a:lnTo>
                    <a:pt x="314" y="150"/>
                  </a:lnTo>
                  <a:lnTo>
                    <a:pt x="317" y="171"/>
                  </a:lnTo>
                  <a:lnTo>
                    <a:pt x="319" y="192"/>
                  </a:lnTo>
                  <a:lnTo>
                    <a:pt x="319" y="192"/>
                  </a:lnTo>
                  <a:lnTo>
                    <a:pt x="317" y="211"/>
                  </a:lnTo>
                  <a:lnTo>
                    <a:pt x="316" y="230"/>
                  </a:lnTo>
                  <a:lnTo>
                    <a:pt x="311" y="248"/>
                  </a:lnTo>
                  <a:lnTo>
                    <a:pt x="306" y="267"/>
                  </a:lnTo>
                  <a:lnTo>
                    <a:pt x="300" y="285"/>
                  </a:lnTo>
                  <a:lnTo>
                    <a:pt x="290" y="301"/>
                  </a:lnTo>
                  <a:lnTo>
                    <a:pt x="281" y="317"/>
                  </a:lnTo>
                  <a:lnTo>
                    <a:pt x="268" y="333"/>
                  </a:lnTo>
                  <a:lnTo>
                    <a:pt x="268" y="333"/>
                  </a:lnTo>
                  <a:lnTo>
                    <a:pt x="253" y="347"/>
                  </a:lnTo>
                  <a:lnTo>
                    <a:pt x="237" y="359"/>
                  </a:lnTo>
                  <a:lnTo>
                    <a:pt x="221" y="368"/>
                  </a:lnTo>
                  <a:lnTo>
                    <a:pt x="204" y="375"/>
                  </a:lnTo>
                  <a:lnTo>
                    <a:pt x="186" y="381"/>
                  </a:lnTo>
                  <a:lnTo>
                    <a:pt x="167" y="384"/>
                  </a:lnTo>
                  <a:lnTo>
                    <a:pt x="147" y="386"/>
                  </a:lnTo>
                  <a:lnTo>
                    <a:pt x="128" y="386"/>
                  </a:lnTo>
                  <a:lnTo>
                    <a:pt x="0" y="386"/>
                  </a:lnTo>
                  <a:lnTo>
                    <a:pt x="0" y="0"/>
                  </a:lnTo>
                  <a:lnTo>
                    <a:pt x="112" y="0"/>
                  </a:lnTo>
                  <a:close/>
                  <a:moveTo>
                    <a:pt x="90" y="314"/>
                  </a:moveTo>
                  <a:lnTo>
                    <a:pt x="120" y="314"/>
                  </a:lnTo>
                  <a:lnTo>
                    <a:pt x="120" y="314"/>
                  </a:lnTo>
                  <a:lnTo>
                    <a:pt x="135" y="314"/>
                  </a:lnTo>
                  <a:lnTo>
                    <a:pt x="147" y="312"/>
                  </a:lnTo>
                  <a:lnTo>
                    <a:pt x="159" y="309"/>
                  </a:lnTo>
                  <a:lnTo>
                    <a:pt x="168" y="306"/>
                  </a:lnTo>
                  <a:lnTo>
                    <a:pt x="178" y="299"/>
                  </a:lnTo>
                  <a:lnTo>
                    <a:pt x="187" y="293"/>
                  </a:lnTo>
                  <a:lnTo>
                    <a:pt x="196" y="283"/>
                  </a:lnTo>
                  <a:lnTo>
                    <a:pt x="204" y="272"/>
                  </a:lnTo>
                  <a:lnTo>
                    <a:pt x="204" y="272"/>
                  </a:lnTo>
                  <a:lnTo>
                    <a:pt x="213" y="253"/>
                  </a:lnTo>
                  <a:lnTo>
                    <a:pt x="220" y="232"/>
                  </a:lnTo>
                  <a:lnTo>
                    <a:pt x="224" y="210"/>
                  </a:lnTo>
                  <a:lnTo>
                    <a:pt x="226" y="189"/>
                  </a:lnTo>
                  <a:lnTo>
                    <a:pt x="226" y="189"/>
                  </a:lnTo>
                  <a:lnTo>
                    <a:pt x="223" y="166"/>
                  </a:lnTo>
                  <a:lnTo>
                    <a:pt x="218" y="142"/>
                  </a:lnTo>
                  <a:lnTo>
                    <a:pt x="215" y="131"/>
                  </a:lnTo>
                  <a:lnTo>
                    <a:pt x="210" y="121"/>
                  </a:lnTo>
                  <a:lnTo>
                    <a:pt x="204" y="110"/>
                  </a:lnTo>
                  <a:lnTo>
                    <a:pt x="197" y="101"/>
                  </a:lnTo>
                  <a:lnTo>
                    <a:pt x="197" y="101"/>
                  </a:lnTo>
                  <a:lnTo>
                    <a:pt x="189" y="93"/>
                  </a:lnTo>
                  <a:lnTo>
                    <a:pt x="181" y="85"/>
                  </a:lnTo>
                  <a:lnTo>
                    <a:pt x="173" y="80"/>
                  </a:lnTo>
                  <a:lnTo>
                    <a:pt x="163" y="75"/>
                  </a:lnTo>
                  <a:lnTo>
                    <a:pt x="154" y="73"/>
                  </a:lnTo>
                  <a:lnTo>
                    <a:pt x="144" y="72"/>
                  </a:lnTo>
                  <a:lnTo>
                    <a:pt x="122" y="70"/>
                  </a:lnTo>
                  <a:lnTo>
                    <a:pt x="90" y="70"/>
                  </a:lnTo>
                  <a:lnTo>
                    <a:pt x="90" y="3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88" name="Freeform 53"/>
            <p:cNvSpPr>
              <a:spLocks/>
            </p:cNvSpPr>
            <p:nvPr userDrawn="1"/>
          </p:nvSpPr>
          <p:spPr bwMode="auto">
            <a:xfrm>
              <a:off x="4154488" y="2470151"/>
              <a:ext cx="441325" cy="612775"/>
            </a:xfrm>
            <a:custGeom>
              <a:avLst/>
              <a:gdLst>
                <a:gd name="T0" fmla="*/ 92 w 278"/>
                <a:gd name="T1" fmla="*/ 73 h 386"/>
                <a:gd name="T2" fmla="*/ 92 w 278"/>
                <a:gd name="T3" fmla="*/ 152 h 386"/>
                <a:gd name="T4" fmla="*/ 238 w 278"/>
                <a:gd name="T5" fmla="*/ 152 h 386"/>
                <a:gd name="T6" fmla="*/ 238 w 278"/>
                <a:gd name="T7" fmla="*/ 226 h 386"/>
                <a:gd name="T8" fmla="*/ 92 w 278"/>
                <a:gd name="T9" fmla="*/ 226 h 386"/>
                <a:gd name="T10" fmla="*/ 92 w 278"/>
                <a:gd name="T11" fmla="*/ 311 h 386"/>
                <a:gd name="T12" fmla="*/ 278 w 278"/>
                <a:gd name="T13" fmla="*/ 311 h 386"/>
                <a:gd name="T14" fmla="*/ 278 w 278"/>
                <a:gd name="T15" fmla="*/ 386 h 386"/>
                <a:gd name="T16" fmla="*/ 0 w 278"/>
                <a:gd name="T17" fmla="*/ 386 h 386"/>
                <a:gd name="T18" fmla="*/ 0 w 278"/>
                <a:gd name="T19" fmla="*/ 0 h 386"/>
                <a:gd name="T20" fmla="*/ 278 w 278"/>
                <a:gd name="T21" fmla="*/ 0 h 386"/>
                <a:gd name="T22" fmla="*/ 278 w 278"/>
                <a:gd name="T23" fmla="*/ 73 h 386"/>
                <a:gd name="T24" fmla="*/ 92 w 278"/>
                <a:gd name="T25" fmla="*/ 7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386">
                  <a:moveTo>
                    <a:pt x="92" y="73"/>
                  </a:moveTo>
                  <a:lnTo>
                    <a:pt x="92" y="152"/>
                  </a:lnTo>
                  <a:lnTo>
                    <a:pt x="238" y="152"/>
                  </a:lnTo>
                  <a:lnTo>
                    <a:pt x="238" y="226"/>
                  </a:lnTo>
                  <a:lnTo>
                    <a:pt x="92" y="226"/>
                  </a:lnTo>
                  <a:lnTo>
                    <a:pt x="92" y="311"/>
                  </a:lnTo>
                  <a:lnTo>
                    <a:pt x="278" y="311"/>
                  </a:lnTo>
                  <a:lnTo>
                    <a:pt x="278" y="386"/>
                  </a:lnTo>
                  <a:lnTo>
                    <a:pt x="0" y="386"/>
                  </a:lnTo>
                  <a:lnTo>
                    <a:pt x="0" y="0"/>
                  </a:lnTo>
                  <a:lnTo>
                    <a:pt x="278" y="0"/>
                  </a:lnTo>
                  <a:lnTo>
                    <a:pt x="278" y="73"/>
                  </a:lnTo>
                  <a:lnTo>
                    <a:pt x="92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89" name="Freeform 54"/>
            <p:cNvSpPr>
              <a:spLocks/>
            </p:cNvSpPr>
            <p:nvPr userDrawn="1"/>
          </p:nvSpPr>
          <p:spPr bwMode="auto">
            <a:xfrm>
              <a:off x="4672013" y="2470151"/>
              <a:ext cx="473075" cy="612775"/>
            </a:xfrm>
            <a:custGeom>
              <a:avLst/>
              <a:gdLst>
                <a:gd name="T0" fmla="*/ 298 w 298"/>
                <a:gd name="T1" fmla="*/ 386 h 386"/>
                <a:gd name="T2" fmla="*/ 220 w 298"/>
                <a:gd name="T3" fmla="*/ 386 h 386"/>
                <a:gd name="T4" fmla="*/ 72 w 298"/>
                <a:gd name="T5" fmla="*/ 126 h 386"/>
                <a:gd name="T6" fmla="*/ 69 w 298"/>
                <a:gd name="T7" fmla="*/ 126 h 386"/>
                <a:gd name="T8" fmla="*/ 69 w 298"/>
                <a:gd name="T9" fmla="*/ 386 h 386"/>
                <a:gd name="T10" fmla="*/ 0 w 298"/>
                <a:gd name="T11" fmla="*/ 386 h 386"/>
                <a:gd name="T12" fmla="*/ 0 w 298"/>
                <a:gd name="T13" fmla="*/ 0 h 386"/>
                <a:gd name="T14" fmla="*/ 98 w 298"/>
                <a:gd name="T15" fmla="*/ 0 h 386"/>
                <a:gd name="T16" fmla="*/ 226 w 298"/>
                <a:gd name="T17" fmla="*/ 227 h 386"/>
                <a:gd name="T18" fmla="*/ 228 w 298"/>
                <a:gd name="T19" fmla="*/ 227 h 386"/>
                <a:gd name="T20" fmla="*/ 228 w 298"/>
                <a:gd name="T21" fmla="*/ 0 h 386"/>
                <a:gd name="T22" fmla="*/ 298 w 298"/>
                <a:gd name="T23" fmla="*/ 0 h 386"/>
                <a:gd name="T24" fmla="*/ 298 w 298"/>
                <a:gd name="T25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86">
                  <a:moveTo>
                    <a:pt x="298" y="386"/>
                  </a:moveTo>
                  <a:lnTo>
                    <a:pt x="220" y="386"/>
                  </a:lnTo>
                  <a:lnTo>
                    <a:pt x="72" y="126"/>
                  </a:lnTo>
                  <a:lnTo>
                    <a:pt x="69" y="126"/>
                  </a:lnTo>
                  <a:lnTo>
                    <a:pt x="69" y="386"/>
                  </a:lnTo>
                  <a:lnTo>
                    <a:pt x="0" y="386"/>
                  </a:lnTo>
                  <a:lnTo>
                    <a:pt x="0" y="0"/>
                  </a:lnTo>
                  <a:lnTo>
                    <a:pt x="98" y="0"/>
                  </a:lnTo>
                  <a:lnTo>
                    <a:pt x="226" y="227"/>
                  </a:lnTo>
                  <a:lnTo>
                    <a:pt x="228" y="227"/>
                  </a:lnTo>
                  <a:lnTo>
                    <a:pt x="228" y="0"/>
                  </a:lnTo>
                  <a:lnTo>
                    <a:pt x="298" y="0"/>
                  </a:lnTo>
                  <a:lnTo>
                    <a:pt x="298" y="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90" name="Freeform 55"/>
            <p:cNvSpPr>
              <a:spLocks/>
            </p:cNvSpPr>
            <p:nvPr userDrawn="1"/>
          </p:nvSpPr>
          <p:spPr bwMode="auto">
            <a:xfrm>
              <a:off x="5207001" y="2459038"/>
              <a:ext cx="500063" cy="633413"/>
            </a:xfrm>
            <a:custGeom>
              <a:avLst/>
              <a:gdLst>
                <a:gd name="T0" fmla="*/ 224 w 315"/>
                <a:gd name="T1" fmla="*/ 106 h 399"/>
                <a:gd name="T2" fmla="*/ 203 w 315"/>
                <a:gd name="T3" fmla="*/ 82 h 399"/>
                <a:gd name="T4" fmla="*/ 174 w 315"/>
                <a:gd name="T5" fmla="*/ 72 h 399"/>
                <a:gd name="T6" fmla="*/ 142 w 315"/>
                <a:gd name="T7" fmla="*/ 72 h 399"/>
                <a:gd name="T8" fmla="*/ 118 w 315"/>
                <a:gd name="T9" fmla="*/ 82 h 399"/>
                <a:gd name="T10" fmla="*/ 107 w 315"/>
                <a:gd name="T11" fmla="*/ 108 h 399"/>
                <a:gd name="T12" fmla="*/ 113 w 315"/>
                <a:gd name="T13" fmla="*/ 125 h 399"/>
                <a:gd name="T14" fmla="*/ 136 w 315"/>
                <a:gd name="T15" fmla="*/ 140 h 399"/>
                <a:gd name="T16" fmla="*/ 163 w 315"/>
                <a:gd name="T17" fmla="*/ 146 h 399"/>
                <a:gd name="T18" fmla="*/ 242 w 315"/>
                <a:gd name="T19" fmla="*/ 167 h 399"/>
                <a:gd name="T20" fmla="*/ 264 w 315"/>
                <a:gd name="T21" fmla="*/ 178 h 399"/>
                <a:gd name="T22" fmla="*/ 295 w 315"/>
                <a:gd name="T23" fmla="*/ 207 h 399"/>
                <a:gd name="T24" fmla="*/ 312 w 315"/>
                <a:gd name="T25" fmla="*/ 242 h 399"/>
                <a:gd name="T26" fmla="*/ 315 w 315"/>
                <a:gd name="T27" fmla="*/ 270 h 399"/>
                <a:gd name="T28" fmla="*/ 307 w 315"/>
                <a:gd name="T29" fmla="*/ 311 h 399"/>
                <a:gd name="T30" fmla="*/ 288 w 315"/>
                <a:gd name="T31" fmla="*/ 348 h 399"/>
                <a:gd name="T32" fmla="*/ 267 w 315"/>
                <a:gd name="T33" fmla="*/ 367 h 399"/>
                <a:gd name="T34" fmla="*/ 229 w 315"/>
                <a:gd name="T35" fmla="*/ 388 h 399"/>
                <a:gd name="T36" fmla="*/ 186 w 315"/>
                <a:gd name="T37" fmla="*/ 398 h 399"/>
                <a:gd name="T38" fmla="*/ 128 w 315"/>
                <a:gd name="T39" fmla="*/ 398 h 399"/>
                <a:gd name="T40" fmla="*/ 67 w 315"/>
                <a:gd name="T41" fmla="*/ 380 h 399"/>
                <a:gd name="T42" fmla="*/ 36 w 315"/>
                <a:gd name="T43" fmla="*/ 359 h 399"/>
                <a:gd name="T44" fmla="*/ 14 w 315"/>
                <a:gd name="T45" fmla="*/ 329 h 399"/>
                <a:gd name="T46" fmla="*/ 0 w 315"/>
                <a:gd name="T47" fmla="*/ 292 h 399"/>
                <a:gd name="T48" fmla="*/ 88 w 315"/>
                <a:gd name="T49" fmla="*/ 287 h 399"/>
                <a:gd name="T50" fmla="*/ 112 w 315"/>
                <a:gd name="T51" fmla="*/ 314 h 399"/>
                <a:gd name="T52" fmla="*/ 149 w 315"/>
                <a:gd name="T53" fmla="*/ 327 h 399"/>
                <a:gd name="T54" fmla="*/ 173 w 315"/>
                <a:gd name="T55" fmla="*/ 327 h 399"/>
                <a:gd name="T56" fmla="*/ 203 w 315"/>
                <a:gd name="T57" fmla="*/ 318 h 399"/>
                <a:gd name="T58" fmla="*/ 222 w 315"/>
                <a:gd name="T59" fmla="*/ 297 h 399"/>
                <a:gd name="T60" fmla="*/ 222 w 315"/>
                <a:gd name="T61" fmla="*/ 279 h 399"/>
                <a:gd name="T62" fmla="*/ 208 w 315"/>
                <a:gd name="T63" fmla="*/ 258 h 399"/>
                <a:gd name="T64" fmla="*/ 176 w 315"/>
                <a:gd name="T65" fmla="*/ 247 h 399"/>
                <a:gd name="T66" fmla="*/ 129 w 315"/>
                <a:gd name="T67" fmla="*/ 236 h 399"/>
                <a:gd name="T68" fmla="*/ 72 w 315"/>
                <a:gd name="T69" fmla="*/ 215 h 399"/>
                <a:gd name="T70" fmla="*/ 44 w 315"/>
                <a:gd name="T71" fmla="*/ 194 h 399"/>
                <a:gd name="T72" fmla="*/ 25 w 315"/>
                <a:gd name="T73" fmla="*/ 164 h 399"/>
                <a:gd name="T74" fmla="*/ 19 w 315"/>
                <a:gd name="T75" fmla="*/ 124 h 399"/>
                <a:gd name="T76" fmla="*/ 22 w 315"/>
                <a:gd name="T77" fmla="*/ 96 h 399"/>
                <a:gd name="T78" fmla="*/ 35 w 315"/>
                <a:gd name="T79" fmla="*/ 61 h 399"/>
                <a:gd name="T80" fmla="*/ 61 w 315"/>
                <a:gd name="T81" fmla="*/ 32 h 399"/>
                <a:gd name="T82" fmla="*/ 83 w 315"/>
                <a:gd name="T83" fmla="*/ 18 h 399"/>
                <a:gd name="T84" fmla="*/ 120 w 315"/>
                <a:gd name="T85" fmla="*/ 3 h 399"/>
                <a:gd name="T86" fmla="*/ 158 w 315"/>
                <a:gd name="T87" fmla="*/ 0 h 399"/>
                <a:gd name="T88" fmla="*/ 227 w 315"/>
                <a:gd name="T89" fmla="*/ 11 h 399"/>
                <a:gd name="T90" fmla="*/ 266 w 315"/>
                <a:gd name="T91" fmla="*/ 32 h 399"/>
                <a:gd name="T92" fmla="*/ 288 w 315"/>
                <a:gd name="T93" fmla="*/ 58 h 399"/>
                <a:gd name="T94" fmla="*/ 304 w 315"/>
                <a:gd name="T95" fmla="*/ 92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5" h="399">
                  <a:moveTo>
                    <a:pt x="227" y="117"/>
                  </a:moveTo>
                  <a:lnTo>
                    <a:pt x="227" y="117"/>
                  </a:lnTo>
                  <a:lnTo>
                    <a:pt x="224" y="106"/>
                  </a:lnTo>
                  <a:lnTo>
                    <a:pt x="218" y="96"/>
                  </a:lnTo>
                  <a:lnTo>
                    <a:pt x="211" y="88"/>
                  </a:lnTo>
                  <a:lnTo>
                    <a:pt x="203" y="82"/>
                  </a:lnTo>
                  <a:lnTo>
                    <a:pt x="195" y="77"/>
                  </a:lnTo>
                  <a:lnTo>
                    <a:pt x="184" y="74"/>
                  </a:lnTo>
                  <a:lnTo>
                    <a:pt x="174" y="72"/>
                  </a:lnTo>
                  <a:lnTo>
                    <a:pt x="162" y="71"/>
                  </a:lnTo>
                  <a:lnTo>
                    <a:pt x="162" y="71"/>
                  </a:lnTo>
                  <a:lnTo>
                    <a:pt x="142" y="72"/>
                  </a:lnTo>
                  <a:lnTo>
                    <a:pt x="134" y="74"/>
                  </a:lnTo>
                  <a:lnTo>
                    <a:pt x="126" y="77"/>
                  </a:lnTo>
                  <a:lnTo>
                    <a:pt x="118" y="82"/>
                  </a:lnTo>
                  <a:lnTo>
                    <a:pt x="113" y="88"/>
                  </a:lnTo>
                  <a:lnTo>
                    <a:pt x="109" y="96"/>
                  </a:lnTo>
                  <a:lnTo>
                    <a:pt x="107" y="108"/>
                  </a:lnTo>
                  <a:lnTo>
                    <a:pt x="107" y="108"/>
                  </a:lnTo>
                  <a:lnTo>
                    <a:pt x="109" y="117"/>
                  </a:lnTo>
                  <a:lnTo>
                    <a:pt x="113" y="125"/>
                  </a:lnTo>
                  <a:lnTo>
                    <a:pt x="120" y="130"/>
                  </a:lnTo>
                  <a:lnTo>
                    <a:pt x="128" y="136"/>
                  </a:lnTo>
                  <a:lnTo>
                    <a:pt x="136" y="140"/>
                  </a:lnTo>
                  <a:lnTo>
                    <a:pt x="146" y="1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89" y="151"/>
                  </a:lnTo>
                  <a:lnTo>
                    <a:pt x="216" y="159"/>
                  </a:lnTo>
                  <a:lnTo>
                    <a:pt x="242" y="167"/>
                  </a:lnTo>
                  <a:lnTo>
                    <a:pt x="255" y="172"/>
                  </a:lnTo>
                  <a:lnTo>
                    <a:pt x="264" y="178"/>
                  </a:lnTo>
                  <a:lnTo>
                    <a:pt x="264" y="178"/>
                  </a:lnTo>
                  <a:lnTo>
                    <a:pt x="275" y="188"/>
                  </a:lnTo>
                  <a:lnTo>
                    <a:pt x="287" y="196"/>
                  </a:lnTo>
                  <a:lnTo>
                    <a:pt x="295" y="207"/>
                  </a:lnTo>
                  <a:lnTo>
                    <a:pt x="303" y="218"/>
                  </a:lnTo>
                  <a:lnTo>
                    <a:pt x="307" y="229"/>
                  </a:lnTo>
                  <a:lnTo>
                    <a:pt x="312" y="242"/>
                  </a:lnTo>
                  <a:lnTo>
                    <a:pt x="314" y="257"/>
                  </a:lnTo>
                  <a:lnTo>
                    <a:pt x="315" y="270"/>
                  </a:lnTo>
                  <a:lnTo>
                    <a:pt x="315" y="270"/>
                  </a:lnTo>
                  <a:lnTo>
                    <a:pt x="314" y="284"/>
                  </a:lnTo>
                  <a:lnTo>
                    <a:pt x="312" y="298"/>
                  </a:lnTo>
                  <a:lnTo>
                    <a:pt x="307" y="311"/>
                  </a:lnTo>
                  <a:lnTo>
                    <a:pt x="303" y="324"/>
                  </a:lnTo>
                  <a:lnTo>
                    <a:pt x="296" y="337"/>
                  </a:lnTo>
                  <a:lnTo>
                    <a:pt x="288" y="348"/>
                  </a:lnTo>
                  <a:lnTo>
                    <a:pt x="279" y="358"/>
                  </a:lnTo>
                  <a:lnTo>
                    <a:pt x="267" y="367"/>
                  </a:lnTo>
                  <a:lnTo>
                    <a:pt x="267" y="367"/>
                  </a:lnTo>
                  <a:lnTo>
                    <a:pt x="256" y="375"/>
                  </a:lnTo>
                  <a:lnTo>
                    <a:pt x="242" y="382"/>
                  </a:lnTo>
                  <a:lnTo>
                    <a:pt x="229" y="388"/>
                  </a:lnTo>
                  <a:lnTo>
                    <a:pt x="214" y="391"/>
                  </a:lnTo>
                  <a:lnTo>
                    <a:pt x="200" y="395"/>
                  </a:lnTo>
                  <a:lnTo>
                    <a:pt x="186" y="398"/>
                  </a:lnTo>
                  <a:lnTo>
                    <a:pt x="155" y="399"/>
                  </a:lnTo>
                  <a:lnTo>
                    <a:pt x="155" y="399"/>
                  </a:lnTo>
                  <a:lnTo>
                    <a:pt x="128" y="398"/>
                  </a:lnTo>
                  <a:lnTo>
                    <a:pt x="102" y="393"/>
                  </a:lnTo>
                  <a:lnTo>
                    <a:pt x="78" y="385"/>
                  </a:lnTo>
                  <a:lnTo>
                    <a:pt x="67" y="380"/>
                  </a:lnTo>
                  <a:lnTo>
                    <a:pt x="56" y="374"/>
                  </a:lnTo>
                  <a:lnTo>
                    <a:pt x="46" y="367"/>
                  </a:lnTo>
                  <a:lnTo>
                    <a:pt x="36" y="359"/>
                  </a:lnTo>
                  <a:lnTo>
                    <a:pt x="28" y="350"/>
                  </a:lnTo>
                  <a:lnTo>
                    <a:pt x="20" y="340"/>
                  </a:lnTo>
                  <a:lnTo>
                    <a:pt x="14" y="329"/>
                  </a:lnTo>
                  <a:lnTo>
                    <a:pt x="8" y="318"/>
                  </a:lnTo>
                  <a:lnTo>
                    <a:pt x="3" y="305"/>
                  </a:lnTo>
                  <a:lnTo>
                    <a:pt x="0" y="292"/>
                  </a:lnTo>
                  <a:lnTo>
                    <a:pt x="83" y="273"/>
                  </a:lnTo>
                  <a:lnTo>
                    <a:pt x="83" y="273"/>
                  </a:lnTo>
                  <a:lnTo>
                    <a:pt x="88" y="287"/>
                  </a:lnTo>
                  <a:lnTo>
                    <a:pt x="94" y="298"/>
                  </a:lnTo>
                  <a:lnTo>
                    <a:pt x="102" y="308"/>
                  </a:lnTo>
                  <a:lnTo>
                    <a:pt x="112" y="314"/>
                  </a:lnTo>
                  <a:lnTo>
                    <a:pt x="123" y="321"/>
                  </a:lnTo>
                  <a:lnTo>
                    <a:pt x="136" y="324"/>
                  </a:lnTo>
                  <a:lnTo>
                    <a:pt x="149" y="327"/>
                  </a:lnTo>
                  <a:lnTo>
                    <a:pt x="163" y="327"/>
                  </a:lnTo>
                  <a:lnTo>
                    <a:pt x="163" y="327"/>
                  </a:lnTo>
                  <a:lnTo>
                    <a:pt x="173" y="327"/>
                  </a:lnTo>
                  <a:lnTo>
                    <a:pt x="184" y="326"/>
                  </a:lnTo>
                  <a:lnTo>
                    <a:pt x="194" y="322"/>
                  </a:lnTo>
                  <a:lnTo>
                    <a:pt x="203" y="318"/>
                  </a:lnTo>
                  <a:lnTo>
                    <a:pt x="211" y="313"/>
                  </a:lnTo>
                  <a:lnTo>
                    <a:pt x="218" y="305"/>
                  </a:lnTo>
                  <a:lnTo>
                    <a:pt x="222" y="297"/>
                  </a:lnTo>
                  <a:lnTo>
                    <a:pt x="224" y="286"/>
                  </a:lnTo>
                  <a:lnTo>
                    <a:pt x="224" y="286"/>
                  </a:lnTo>
                  <a:lnTo>
                    <a:pt x="222" y="279"/>
                  </a:lnTo>
                  <a:lnTo>
                    <a:pt x="221" y="274"/>
                  </a:lnTo>
                  <a:lnTo>
                    <a:pt x="216" y="266"/>
                  </a:lnTo>
                  <a:lnTo>
                    <a:pt x="208" y="258"/>
                  </a:lnTo>
                  <a:lnTo>
                    <a:pt x="198" y="253"/>
                  </a:lnTo>
                  <a:lnTo>
                    <a:pt x="187" y="249"/>
                  </a:lnTo>
                  <a:lnTo>
                    <a:pt x="176" y="247"/>
                  </a:lnTo>
                  <a:lnTo>
                    <a:pt x="155" y="242"/>
                  </a:lnTo>
                  <a:lnTo>
                    <a:pt x="155" y="242"/>
                  </a:lnTo>
                  <a:lnTo>
                    <a:pt x="129" y="236"/>
                  </a:lnTo>
                  <a:lnTo>
                    <a:pt x="105" y="229"/>
                  </a:lnTo>
                  <a:lnTo>
                    <a:pt x="83" y="220"/>
                  </a:lnTo>
                  <a:lnTo>
                    <a:pt x="72" y="215"/>
                  </a:lnTo>
                  <a:lnTo>
                    <a:pt x="62" y="209"/>
                  </a:lnTo>
                  <a:lnTo>
                    <a:pt x="53" y="202"/>
                  </a:lnTo>
                  <a:lnTo>
                    <a:pt x="44" y="194"/>
                  </a:lnTo>
                  <a:lnTo>
                    <a:pt x="36" y="185"/>
                  </a:lnTo>
                  <a:lnTo>
                    <a:pt x="30" y="175"/>
                  </a:lnTo>
                  <a:lnTo>
                    <a:pt x="25" y="164"/>
                  </a:lnTo>
                  <a:lnTo>
                    <a:pt x="22" y="152"/>
                  </a:lnTo>
                  <a:lnTo>
                    <a:pt x="20" y="138"/>
                  </a:lnTo>
                  <a:lnTo>
                    <a:pt x="19" y="124"/>
                  </a:lnTo>
                  <a:lnTo>
                    <a:pt x="19" y="124"/>
                  </a:lnTo>
                  <a:lnTo>
                    <a:pt x="20" y="109"/>
                  </a:lnTo>
                  <a:lnTo>
                    <a:pt x="22" y="96"/>
                  </a:lnTo>
                  <a:lnTo>
                    <a:pt x="25" y="85"/>
                  </a:lnTo>
                  <a:lnTo>
                    <a:pt x="30" y="72"/>
                  </a:lnTo>
                  <a:lnTo>
                    <a:pt x="35" y="61"/>
                  </a:lnTo>
                  <a:lnTo>
                    <a:pt x="43" y="51"/>
                  </a:lnTo>
                  <a:lnTo>
                    <a:pt x="51" y="42"/>
                  </a:lnTo>
                  <a:lnTo>
                    <a:pt x="61" y="32"/>
                  </a:lnTo>
                  <a:lnTo>
                    <a:pt x="61" y="32"/>
                  </a:lnTo>
                  <a:lnTo>
                    <a:pt x="72" y="24"/>
                  </a:lnTo>
                  <a:lnTo>
                    <a:pt x="83" y="18"/>
                  </a:lnTo>
                  <a:lnTo>
                    <a:pt x="94" y="11"/>
                  </a:lnTo>
                  <a:lnTo>
                    <a:pt x="107" y="7"/>
                  </a:lnTo>
                  <a:lnTo>
                    <a:pt x="120" y="3"/>
                  </a:lnTo>
                  <a:lnTo>
                    <a:pt x="131" y="2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82" y="2"/>
                  </a:lnTo>
                  <a:lnTo>
                    <a:pt x="206" y="5"/>
                  </a:lnTo>
                  <a:lnTo>
                    <a:pt x="227" y="11"/>
                  </a:lnTo>
                  <a:lnTo>
                    <a:pt x="248" y="21"/>
                  </a:lnTo>
                  <a:lnTo>
                    <a:pt x="258" y="26"/>
                  </a:lnTo>
                  <a:lnTo>
                    <a:pt x="266" y="32"/>
                  </a:lnTo>
                  <a:lnTo>
                    <a:pt x="274" y="40"/>
                  </a:lnTo>
                  <a:lnTo>
                    <a:pt x="282" y="48"/>
                  </a:lnTo>
                  <a:lnTo>
                    <a:pt x="288" y="58"/>
                  </a:lnTo>
                  <a:lnTo>
                    <a:pt x="295" y="67"/>
                  </a:lnTo>
                  <a:lnTo>
                    <a:pt x="299" y="79"/>
                  </a:lnTo>
                  <a:lnTo>
                    <a:pt x="304" y="92"/>
                  </a:lnTo>
                  <a:lnTo>
                    <a:pt x="227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91" name="Rectangle 56"/>
            <p:cNvSpPr>
              <a:spLocks noChangeArrowheads="1"/>
            </p:cNvSpPr>
            <p:nvPr userDrawn="1"/>
          </p:nvSpPr>
          <p:spPr bwMode="auto">
            <a:xfrm>
              <a:off x="5794376" y="2470151"/>
              <a:ext cx="142875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92" name="Freeform 57"/>
            <p:cNvSpPr>
              <a:spLocks/>
            </p:cNvSpPr>
            <p:nvPr userDrawn="1"/>
          </p:nvSpPr>
          <p:spPr bwMode="auto">
            <a:xfrm>
              <a:off x="6056313" y="2470151"/>
              <a:ext cx="438150" cy="612775"/>
            </a:xfrm>
            <a:custGeom>
              <a:avLst/>
              <a:gdLst>
                <a:gd name="T0" fmla="*/ 90 w 276"/>
                <a:gd name="T1" fmla="*/ 73 h 386"/>
                <a:gd name="T2" fmla="*/ 90 w 276"/>
                <a:gd name="T3" fmla="*/ 152 h 386"/>
                <a:gd name="T4" fmla="*/ 236 w 276"/>
                <a:gd name="T5" fmla="*/ 152 h 386"/>
                <a:gd name="T6" fmla="*/ 236 w 276"/>
                <a:gd name="T7" fmla="*/ 226 h 386"/>
                <a:gd name="T8" fmla="*/ 90 w 276"/>
                <a:gd name="T9" fmla="*/ 226 h 386"/>
                <a:gd name="T10" fmla="*/ 90 w 276"/>
                <a:gd name="T11" fmla="*/ 311 h 386"/>
                <a:gd name="T12" fmla="*/ 276 w 276"/>
                <a:gd name="T13" fmla="*/ 311 h 386"/>
                <a:gd name="T14" fmla="*/ 276 w 276"/>
                <a:gd name="T15" fmla="*/ 386 h 386"/>
                <a:gd name="T16" fmla="*/ 0 w 276"/>
                <a:gd name="T17" fmla="*/ 386 h 386"/>
                <a:gd name="T18" fmla="*/ 0 w 276"/>
                <a:gd name="T19" fmla="*/ 0 h 386"/>
                <a:gd name="T20" fmla="*/ 276 w 276"/>
                <a:gd name="T21" fmla="*/ 0 h 386"/>
                <a:gd name="T22" fmla="*/ 276 w 276"/>
                <a:gd name="T23" fmla="*/ 73 h 386"/>
                <a:gd name="T24" fmla="*/ 90 w 276"/>
                <a:gd name="T25" fmla="*/ 7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" h="386">
                  <a:moveTo>
                    <a:pt x="90" y="73"/>
                  </a:moveTo>
                  <a:lnTo>
                    <a:pt x="90" y="152"/>
                  </a:lnTo>
                  <a:lnTo>
                    <a:pt x="236" y="152"/>
                  </a:lnTo>
                  <a:lnTo>
                    <a:pt x="236" y="226"/>
                  </a:lnTo>
                  <a:lnTo>
                    <a:pt x="90" y="226"/>
                  </a:lnTo>
                  <a:lnTo>
                    <a:pt x="90" y="311"/>
                  </a:lnTo>
                  <a:lnTo>
                    <a:pt x="276" y="311"/>
                  </a:lnTo>
                  <a:lnTo>
                    <a:pt x="276" y="386"/>
                  </a:lnTo>
                  <a:lnTo>
                    <a:pt x="0" y="386"/>
                  </a:lnTo>
                  <a:lnTo>
                    <a:pt x="0" y="0"/>
                  </a:lnTo>
                  <a:lnTo>
                    <a:pt x="276" y="0"/>
                  </a:lnTo>
                  <a:lnTo>
                    <a:pt x="276" y="73"/>
                  </a:lnTo>
                  <a:lnTo>
                    <a:pt x="90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93" name="Freeform 58"/>
            <p:cNvSpPr>
              <a:spLocks/>
            </p:cNvSpPr>
            <p:nvPr userDrawn="1"/>
          </p:nvSpPr>
          <p:spPr bwMode="auto">
            <a:xfrm>
              <a:off x="6567488" y="2470151"/>
              <a:ext cx="390525" cy="612775"/>
            </a:xfrm>
            <a:custGeom>
              <a:avLst/>
              <a:gdLst>
                <a:gd name="T0" fmla="*/ 246 w 246"/>
                <a:gd name="T1" fmla="*/ 309 h 386"/>
                <a:gd name="T2" fmla="*/ 246 w 246"/>
                <a:gd name="T3" fmla="*/ 386 h 386"/>
                <a:gd name="T4" fmla="*/ 0 w 246"/>
                <a:gd name="T5" fmla="*/ 386 h 386"/>
                <a:gd name="T6" fmla="*/ 0 w 246"/>
                <a:gd name="T7" fmla="*/ 0 h 386"/>
                <a:gd name="T8" fmla="*/ 90 w 246"/>
                <a:gd name="T9" fmla="*/ 0 h 386"/>
                <a:gd name="T10" fmla="*/ 90 w 246"/>
                <a:gd name="T11" fmla="*/ 309 h 386"/>
                <a:gd name="T12" fmla="*/ 246 w 246"/>
                <a:gd name="T13" fmla="*/ 309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386">
                  <a:moveTo>
                    <a:pt x="246" y="309"/>
                  </a:moveTo>
                  <a:lnTo>
                    <a:pt x="246" y="386"/>
                  </a:lnTo>
                  <a:lnTo>
                    <a:pt x="0" y="386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309"/>
                  </a:lnTo>
                  <a:lnTo>
                    <a:pt x="246" y="3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94" name="Freeform 59"/>
            <p:cNvSpPr>
              <a:spLocks/>
            </p:cNvSpPr>
            <p:nvPr userDrawn="1"/>
          </p:nvSpPr>
          <p:spPr bwMode="auto">
            <a:xfrm>
              <a:off x="6907213" y="2470151"/>
              <a:ext cx="452438" cy="612775"/>
            </a:xfrm>
            <a:custGeom>
              <a:avLst/>
              <a:gdLst>
                <a:gd name="T0" fmla="*/ 285 w 285"/>
                <a:gd name="T1" fmla="*/ 77 h 386"/>
                <a:gd name="T2" fmla="*/ 189 w 285"/>
                <a:gd name="T3" fmla="*/ 77 h 386"/>
                <a:gd name="T4" fmla="*/ 189 w 285"/>
                <a:gd name="T5" fmla="*/ 386 h 386"/>
                <a:gd name="T6" fmla="*/ 99 w 285"/>
                <a:gd name="T7" fmla="*/ 386 h 386"/>
                <a:gd name="T8" fmla="*/ 99 w 285"/>
                <a:gd name="T9" fmla="*/ 77 h 386"/>
                <a:gd name="T10" fmla="*/ 0 w 285"/>
                <a:gd name="T11" fmla="*/ 77 h 386"/>
                <a:gd name="T12" fmla="*/ 0 w 285"/>
                <a:gd name="T13" fmla="*/ 0 h 386"/>
                <a:gd name="T14" fmla="*/ 285 w 285"/>
                <a:gd name="T15" fmla="*/ 0 h 386"/>
                <a:gd name="T16" fmla="*/ 285 w 285"/>
                <a:gd name="T17" fmla="*/ 77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" h="386">
                  <a:moveTo>
                    <a:pt x="285" y="77"/>
                  </a:moveTo>
                  <a:lnTo>
                    <a:pt x="189" y="77"/>
                  </a:lnTo>
                  <a:lnTo>
                    <a:pt x="189" y="386"/>
                  </a:lnTo>
                  <a:lnTo>
                    <a:pt x="99" y="386"/>
                  </a:lnTo>
                  <a:lnTo>
                    <a:pt x="99" y="77"/>
                  </a:lnTo>
                  <a:lnTo>
                    <a:pt x="0" y="77"/>
                  </a:lnTo>
                  <a:lnTo>
                    <a:pt x="0" y="0"/>
                  </a:lnTo>
                  <a:lnTo>
                    <a:pt x="285" y="0"/>
                  </a:lnTo>
                  <a:lnTo>
                    <a:pt x="28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</p:grpSp>
      <p:pic>
        <p:nvPicPr>
          <p:cNvPr id="14" name="Picture 4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800" y="5104069"/>
            <a:ext cx="1369148" cy="409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5438" y="0"/>
            <a:ext cx="5349692" cy="2744327"/>
          </a:xfrm>
        </p:spPr>
        <p:txBody>
          <a:bodyPr>
            <a:noAutofit/>
          </a:bodyPr>
          <a:lstStyle>
            <a:lvl1pPr algn="l">
              <a:defRPr sz="4000" cap="all">
                <a:solidFill>
                  <a:schemeClr val="accent6"/>
                </a:solidFill>
              </a:defRPr>
            </a:lvl1pPr>
          </a:lstStyle>
          <a:p>
            <a:r>
              <a:rPr lang="nb-NO" noProof="0"/>
              <a:t>Klikk for å redigere tittelstil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5438" y="2857498"/>
            <a:ext cx="5349692" cy="158545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5F574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noProof="0"/>
              <a:t>Klikk for å redigere undertittelstil i malen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7771" y="2319786"/>
            <a:ext cx="3606230" cy="339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748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gn off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36119"/>
            <a:ext cx="9144000" cy="23788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noProof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179214" y="2535152"/>
            <a:ext cx="55541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6000" b="1" noProof="0">
                <a:solidFill>
                  <a:schemeClr val="bg1"/>
                </a:solidFill>
                <a:latin typeface="Arial"/>
                <a:cs typeface="Arial"/>
              </a:rPr>
              <a:t>TAKK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49297" y="3771900"/>
            <a:ext cx="5157788" cy="12795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 marL="179387" indent="0">
              <a:buNone/>
              <a:defRPr/>
            </a:lvl2pPr>
            <a:lvl3pPr marL="358775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676" y="3771899"/>
            <a:ext cx="2254724" cy="694744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6490370" y="5123370"/>
            <a:ext cx="2256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1400" b="0" noProof="0">
                <a:solidFill>
                  <a:schemeClr val="accent1"/>
                </a:solidFill>
                <a:latin typeface="Arial"/>
                <a:cs typeface="Arial"/>
              </a:rPr>
              <a:t>www.statkraft</a:t>
            </a:r>
            <a:r>
              <a:rPr lang="nb-NO" sz="1400" b="0" baseline="0" noProof="0">
                <a:solidFill>
                  <a:schemeClr val="accent1"/>
                </a:solidFill>
                <a:latin typeface="Arial"/>
                <a:cs typeface="Arial"/>
              </a:rPr>
              <a:t>.no</a:t>
            </a:r>
          </a:p>
        </p:txBody>
      </p:sp>
    </p:spTree>
    <p:extLst>
      <p:ext uri="{BB962C8B-B14F-4D97-AF65-F5344CB8AC3E}">
        <p14:creationId xmlns:p14="http://schemas.microsoft.com/office/powerpoint/2010/main" val="9965717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gn off - Ai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b="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36119"/>
            <a:ext cx="9144000" cy="23788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49297" y="3771900"/>
            <a:ext cx="5157788" cy="12795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 marL="179387" indent="0">
              <a:buNone/>
              <a:defRPr/>
            </a:lvl2pPr>
            <a:lvl3pPr marL="358775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676" y="3771899"/>
            <a:ext cx="2254724" cy="694744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6490370" y="5123370"/>
            <a:ext cx="2256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1400" b="0" noProof="0">
                <a:solidFill>
                  <a:schemeClr val="accent1"/>
                </a:solidFill>
                <a:latin typeface="Arial"/>
                <a:cs typeface="Arial"/>
              </a:rPr>
              <a:t>www.statkraft</a:t>
            </a:r>
            <a:r>
              <a:rPr lang="nb-NO" sz="1400" b="0" baseline="0" noProof="0">
                <a:solidFill>
                  <a:schemeClr val="accent1"/>
                </a:solidFill>
                <a:latin typeface="Arial"/>
                <a:cs typeface="Arial"/>
              </a:rPr>
              <a:t>.no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79214" y="2535152"/>
            <a:ext cx="55541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6000" b="1" noProof="0">
                <a:solidFill>
                  <a:schemeClr val="bg1"/>
                </a:solidFill>
                <a:latin typeface="Arial"/>
                <a:cs typeface="Arial"/>
              </a:rPr>
              <a:t>TAKK</a:t>
            </a:r>
          </a:p>
        </p:txBody>
      </p:sp>
    </p:spTree>
    <p:extLst>
      <p:ext uri="{BB962C8B-B14F-4D97-AF65-F5344CB8AC3E}">
        <p14:creationId xmlns:p14="http://schemas.microsoft.com/office/powerpoint/2010/main" val="36588378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201" y="1158556"/>
            <a:ext cx="8381000" cy="384604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95041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1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5149849"/>
            <a:ext cx="9144000" cy="5651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nb-NO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nb-NO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5B2ACB19-C0E1-7345-B8BA-15A723BE30E5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25438" y="623836"/>
            <a:ext cx="8386762" cy="1780357"/>
          </a:xfrm>
        </p:spPr>
        <p:txBody>
          <a:bodyPr>
            <a:noAutofit/>
          </a:bodyPr>
          <a:lstStyle>
            <a:lvl1pPr algn="l">
              <a:defRPr sz="3600" b="1" cap="all">
                <a:solidFill>
                  <a:schemeClr val="bg1"/>
                </a:solidFill>
                <a:effectLst>
                  <a:outerShdw blurRad="63500" dist="381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nb-NO" noProof="0"/>
              <a:t>Klikk for å redigere tittelstil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25438" y="2517364"/>
            <a:ext cx="5349692" cy="1585452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FFFFFF"/>
                </a:solidFill>
                <a:effectLst>
                  <a:outerShdw blurRad="63500" dist="381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noProof="0"/>
              <a:t>Klikk for å redigere undertittelstil i malen</a:t>
            </a:r>
          </a:p>
        </p:txBody>
      </p:sp>
      <p:pic>
        <p:nvPicPr>
          <p:cNvPr id="10" name="Picture 4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7950" y="5258337"/>
            <a:ext cx="984250" cy="294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641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image 2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5149849"/>
            <a:ext cx="9144000" cy="5651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nb-NO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nb-NO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5B2ACB19-C0E1-7345-B8BA-15A723BE30E5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25438" y="623836"/>
            <a:ext cx="8386762" cy="1780357"/>
          </a:xfrm>
        </p:spPr>
        <p:txBody>
          <a:bodyPr>
            <a:noAutofit/>
          </a:bodyPr>
          <a:lstStyle>
            <a:lvl1pPr algn="l">
              <a:defRPr sz="3600" cap="all">
                <a:solidFill>
                  <a:schemeClr val="bg1"/>
                </a:solidFill>
                <a:effectLst>
                  <a:outerShdw blurRad="63500" dist="381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nb-NO" noProof="0"/>
              <a:t>Klikk for å redigere tittelstil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25438" y="2517364"/>
            <a:ext cx="5349692" cy="1585452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FFFFFF"/>
                </a:solidFill>
                <a:effectLst>
                  <a:outerShdw blurRad="63500" dist="381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noProof="0"/>
              <a:t>Klikk for å redigere undertittelstil i malen</a:t>
            </a:r>
          </a:p>
        </p:txBody>
      </p:sp>
      <p:pic>
        <p:nvPicPr>
          <p:cNvPr id="10" name="Picture 4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7950" y="5258337"/>
            <a:ext cx="984250" cy="294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216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image 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b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5149849"/>
            <a:ext cx="9144000" cy="5651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nb-NO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nb-NO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5B2ACB19-C0E1-7345-B8BA-15A723BE30E5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25438" y="623836"/>
            <a:ext cx="8386762" cy="1780357"/>
          </a:xfrm>
        </p:spPr>
        <p:txBody>
          <a:bodyPr>
            <a:noAutofit/>
          </a:bodyPr>
          <a:lstStyle>
            <a:lvl1pPr algn="l">
              <a:defRPr sz="3600" cap="all">
                <a:solidFill>
                  <a:schemeClr val="bg1"/>
                </a:solidFill>
                <a:effectLst>
                  <a:outerShdw blurRad="63500" dist="381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nb-NO" noProof="0"/>
              <a:t>Klikk for å redigere tittelstil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25438" y="2517364"/>
            <a:ext cx="5349692" cy="1585452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FFFFFF"/>
                </a:solidFill>
                <a:effectLst>
                  <a:outerShdw blurRad="63500" dist="381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noProof="0"/>
              <a:t>Klikk for å redigere undertittelstil i malen</a:t>
            </a:r>
          </a:p>
        </p:txBody>
      </p:sp>
      <p:pic>
        <p:nvPicPr>
          <p:cNvPr id="10" name="Picture 4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7950" y="5258337"/>
            <a:ext cx="984250" cy="294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500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image 4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5149849"/>
            <a:ext cx="9144000" cy="5651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nb-NO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nb-NO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5B2ACB19-C0E1-7345-B8BA-15A723BE30E5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25438" y="623836"/>
            <a:ext cx="8386762" cy="1780357"/>
          </a:xfrm>
        </p:spPr>
        <p:txBody>
          <a:bodyPr>
            <a:noAutofit/>
          </a:bodyPr>
          <a:lstStyle>
            <a:lvl1pPr algn="l">
              <a:defRPr sz="3600" cap="all">
                <a:solidFill>
                  <a:schemeClr val="bg1"/>
                </a:solidFill>
                <a:effectLst>
                  <a:outerShdw blurRad="63500" dist="381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nb-NO" noProof="0"/>
              <a:t>Klikk for å redigere tittelstil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25438" y="2517364"/>
            <a:ext cx="5349692" cy="1585452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FFFFFF"/>
                </a:solidFill>
                <a:effectLst>
                  <a:outerShdw blurRad="63500" dist="381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noProof="0"/>
              <a:t>Klikk for å redigere undertittelstil i malen</a:t>
            </a:r>
          </a:p>
        </p:txBody>
      </p:sp>
      <p:pic>
        <p:nvPicPr>
          <p:cNvPr id="10" name="Picture 4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7950" y="5258337"/>
            <a:ext cx="984250" cy="294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32220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Vann - 3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" y="5149849"/>
            <a:ext cx="9144000" cy="5651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nb-NO" noProof="0"/>
          </a:p>
        </p:txBody>
      </p:sp>
      <p:pic>
        <p:nvPicPr>
          <p:cNvPr id="16" name="Picture 4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7950" y="5258337"/>
            <a:ext cx="984250" cy="294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nb-NO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5B2ACB19-C0E1-7345-B8BA-15A723BE30E5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47541" y="2625999"/>
            <a:ext cx="1980000" cy="221275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lang="nb-NO" sz="160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SzPct val="80000"/>
              <a:buFont typeface="Wingdings 3" charset="2"/>
              <a:buNone/>
            </a:pPr>
            <a:r>
              <a:rPr lang="nb-NO" noProof="0"/>
              <a:t>Klikk for å redigere tekststiler i malen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838723" y="2625999"/>
            <a:ext cx="1980000" cy="221275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lang="nb-NO" sz="160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SzPct val="80000"/>
              <a:buFont typeface="Wingdings 3" charset="2"/>
              <a:buNone/>
            </a:pPr>
            <a:r>
              <a:rPr lang="nb-NO" noProof="0"/>
              <a:t>Klikk for å redigere tekststiler i malen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83966" y="2625999"/>
            <a:ext cx="1980000" cy="221275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24000" y="622587"/>
            <a:ext cx="8388000" cy="1782000"/>
          </a:xfrm>
        </p:spPr>
        <p:txBody>
          <a:bodyPr>
            <a:noAutofit/>
          </a:bodyPr>
          <a:lstStyle>
            <a:lvl1pPr>
              <a:defRPr lang="nb-NO" sz="3600" b="1" kern="1200" cap="all" smtClean="0">
                <a:solidFill>
                  <a:schemeClr val="bg1"/>
                </a:solidFill>
                <a:effectLst>
                  <a:outerShdw blurRad="63500" dist="38100" dir="2700000" algn="tl" rotWithShape="0">
                    <a:srgbClr val="000000">
                      <a:alpha val="30000"/>
                    </a:srgbClr>
                  </a:outerShdw>
                </a:effectLst>
                <a:latin typeface="Arial"/>
                <a:ea typeface="+mj-ea"/>
                <a:cs typeface="Arial"/>
              </a:defRPr>
            </a:lvl1pPr>
          </a:lstStyle>
          <a:p>
            <a:r>
              <a:rPr lang="nb-NO" noProof="0"/>
              <a:t>Klikk for å redigere tittelstil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76225" y="2354572"/>
            <a:ext cx="790206" cy="12259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ct val="80000"/>
              <a:buFont typeface="Wingdings 3" charset="2"/>
              <a:buNone/>
              <a:tabLst/>
            </a:pPr>
            <a:r>
              <a:rPr lang="nb-NO" sz="6800" b="1" kern="1200" noProof="0">
                <a:solidFill>
                  <a:schemeClr val="bg1"/>
                </a:solidFill>
                <a:latin typeface="Arial"/>
                <a:ea typeface="+mn-ea"/>
                <a:cs typeface="Arial"/>
              </a:rPr>
              <a:t>1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3230981" y="2354572"/>
            <a:ext cx="790206" cy="12259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ct val="80000"/>
              <a:buFont typeface="Wingdings 3" charset="2"/>
              <a:buNone/>
              <a:tabLst/>
            </a:pPr>
            <a:r>
              <a:rPr lang="nb-NO" sz="6800" b="1" kern="1200" noProof="0">
                <a:solidFill>
                  <a:schemeClr val="bg1"/>
                </a:solidFill>
                <a:latin typeface="Arial"/>
                <a:ea typeface="+mn-ea"/>
                <a:cs typeface="Arial"/>
              </a:rPr>
              <a:t>2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6039799" y="2354572"/>
            <a:ext cx="790206" cy="12259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ct val="80000"/>
              <a:buFont typeface="Wingdings 3" charset="2"/>
              <a:buNone/>
              <a:tabLst/>
            </a:pPr>
            <a:r>
              <a:rPr lang="nb-NO" sz="6800" b="1" kern="1200" noProof="0">
                <a:solidFill>
                  <a:schemeClr val="bg1"/>
                </a:solidFill>
                <a:latin typeface="Arial"/>
                <a:ea typeface="+mn-ea"/>
                <a:cs typeface="Arial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51342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Air - 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b="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" y="5149849"/>
            <a:ext cx="9144000" cy="5651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nb-NO" noProof="0"/>
          </a:p>
        </p:txBody>
      </p:sp>
      <p:pic>
        <p:nvPicPr>
          <p:cNvPr id="16" name="Picture 4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7950" y="5258337"/>
            <a:ext cx="984250" cy="294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nb-NO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5B2ACB19-C0E1-7345-B8BA-15A723BE30E5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47541" y="2625999"/>
            <a:ext cx="1980000" cy="221275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lang="nb-NO" sz="160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SzPct val="80000"/>
              <a:buFont typeface="Wingdings 3" charset="2"/>
              <a:buNone/>
            </a:pPr>
            <a:r>
              <a:rPr lang="nb-NO" noProof="0"/>
              <a:t>Klikk for å redigere tekststiler i malen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838723" y="2625999"/>
            <a:ext cx="1980000" cy="221275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lang="nb-NO" sz="160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SzPct val="80000"/>
              <a:buFont typeface="Wingdings 3" charset="2"/>
              <a:buNone/>
            </a:pPr>
            <a:r>
              <a:rPr lang="nb-NO" noProof="0"/>
              <a:t>Klikk for å redigere tekststiler i malen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83966" y="2625999"/>
            <a:ext cx="1980000" cy="221275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24000" y="622587"/>
            <a:ext cx="8388000" cy="1782000"/>
          </a:xfrm>
        </p:spPr>
        <p:txBody>
          <a:bodyPr>
            <a:noAutofit/>
          </a:bodyPr>
          <a:lstStyle>
            <a:lvl1pPr>
              <a:defRPr lang="nb-NO" sz="3600" b="1" kern="1200" cap="all" smtClean="0">
                <a:solidFill>
                  <a:schemeClr val="bg1"/>
                </a:solidFill>
                <a:effectLst>
                  <a:outerShdw blurRad="63500" dist="38100" dir="2700000" algn="tl" rotWithShape="0">
                    <a:srgbClr val="000000">
                      <a:alpha val="30000"/>
                    </a:srgbClr>
                  </a:outerShdw>
                </a:effectLst>
                <a:latin typeface="Arial"/>
                <a:ea typeface="+mj-ea"/>
                <a:cs typeface="Arial"/>
              </a:defRPr>
            </a:lvl1pPr>
          </a:lstStyle>
          <a:p>
            <a:r>
              <a:rPr lang="nb-NO" noProof="0"/>
              <a:t>Klikk for å redigere tittelstil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76225" y="2354572"/>
            <a:ext cx="790206" cy="12259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ct val="80000"/>
              <a:buFont typeface="Wingdings 3" charset="2"/>
              <a:buNone/>
              <a:tabLst/>
            </a:pPr>
            <a:r>
              <a:rPr lang="nb-NO" sz="6800" b="1" kern="1200" noProof="0">
                <a:solidFill>
                  <a:schemeClr val="bg1"/>
                </a:solidFill>
                <a:latin typeface="Arial"/>
                <a:ea typeface="+mn-ea"/>
                <a:cs typeface="Arial"/>
              </a:rPr>
              <a:t>1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3230981" y="2354572"/>
            <a:ext cx="790206" cy="12259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ct val="80000"/>
              <a:buFont typeface="Wingdings 3" charset="2"/>
              <a:buNone/>
              <a:tabLst/>
            </a:pPr>
            <a:r>
              <a:rPr lang="nb-NO" sz="6800" b="1" kern="1200" noProof="0">
                <a:solidFill>
                  <a:schemeClr val="bg1"/>
                </a:solidFill>
                <a:latin typeface="Arial"/>
                <a:ea typeface="+mn-ea"/>
                <a:cs typeface="Arial"/>
              </a:rPr>
              <a:t>2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6039799" y="2354572"/>
            <a:ext cx="790206" cy="12259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ct val="80000"/>
              <a:buFont typeface="Wingdings 3" charset="2"/>
              <a:buNone/>
              <a:tabLst/>
            </a:pPr>
            <a:r>
              <a:rPr lang="nb-NO" sz="6800" b="1" kern="1200" noProof="0">
                <a:solidFill>
                  <a:schemeClr val="bg1"/>
                </a:solidFill>
                <a:latin typeface="Arial"/>
                <a:ea typeface="+mn-ea"/>
                <a:cs typeface="Arial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7840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Vann - 6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" y="5149849"/>
            <a:ext cx="9144000" cy="5651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nb-NO" noProof="0"/>
          </a:p>
        </p:txBody>
      </p:sp>
      <p:pic>
        <p:nvPicPr>
          <p:cNvPr id="22" name="Picture 4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7950" y="5258337"/>
            <a:ext cx="984250" cy="294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nb-NO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5B2ACB19-C0E1-7345-B8BA-15A723BE30E5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47541" y="1791935"/>
            <a:ext cx="1980000" cy="15820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lang="nb-NO" sz="160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SzPct val="80000"/>
              <a:buFont typeface="Wingdings 3" charset="2"/>
              <a:buNone/>
            </a:pPr>
            <a:r>
              <a:rPr lang="nb-NO" noProof="0"/>
              <a:t>Klikk for å redigere tekststiler i malen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838723" y="1791935"/>
            <a:ext cx="1980000" cy="15820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lang="nb-NO" sz="160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SzPct val="80000"/>
              <a:buFont typeface="Wingdings 3" charset="2"/>
              <a:buNone/>
            </a:pPr>
            <a:r>
              <a:rPr lang="nb-NO" noProof="0"/>
              <a:t>Klikk for å redigere tekststiler i malen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83966" y="1791935"/>
            <a:ext cx="1980000" cy="15820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24000" y="499374"/>
            <a:ext cx="8388000" cy="1026516"/>
          </a:xfrm>
        </p:spPr>
        <p:txBody>
          <a:bodyPr>
            <a:noAutofit/>
          </a:bodyPr>
          <a:lstStyle>
            <a:lvl1pPr>
              <a:defRPr lang="nb-NO" sz="3600" b="1" kern="1200" cap="all" smtClean="0">
                <a:solidFill>
                  <a:schemeClr val="bg1"/>
                </a:solidFill>
                <a:effectLst>
                  <a:outerShdw blurRad="63500" dist="38100" dir="2700000" algn="tl" rotWithShape="0">
                    <a:srgbClr val="000000">
                      <a:alpha val="30000"/>
                    </a:srgbClr>
                  </a:outerShdw>
                </a:effectLst>
                <a:latin typeface="Arial"/>
                <a:ea typeface="+mj-ea"/>
                <a:cs typeface="Arial"/>
              </a:defRPr>
            </a:lvl1pPr>
          </a:lstStyle>
          <a:p>
            <a:r>
              <a:rPr lang="nb-NO" noProof="0"/>
              <a:t>Klikk for å redigere tittelstil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76225" y="1520508"/>
            <a:ext cx="790206" cy="12259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ct val="80000"/>
              <a:buFont typeface="Wingdings 3" charset="2"/>
              <a:buNone/>
              <a:tabLst/>
            </a:pPr>
            <a:r>
              <a:rPr lang="nb-NO" sz="6800" b="1" kern="1200" noProof="0">
                <a:solidFill>
                  <a:schemeClr val="bg1"/>
                </a:solidFill>
                <a:latin typeface="Arial"/>
                <a:ea typeface="+mn-ea"/>
                <a:cs typeface="Arial"/>
              </a:rPr>
              <a:t>1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3230981" y="1520508"/>
            <a:ext cx="790206" cy="12259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ct val="80000"/>
              <a:buFont typeface="Wingdings 3" charset="2"/>
              <a:buNone/>
              <a:tabLst/>
            </a:pPr>
            <a:r>
              <a:rPr lang="nb-NO" sz="6800" b="1" kern="1200" noProof="0">
                <a:solidFill>
                  <a:schemeClr val="bg1"/>
                </a:solidFill>
                <a:latin typeface="Arial"/>
                <a:ea typeface="+mn-ea"/>
                <a:cs typeface="Arial"/>
              </a:rPr>
              <a:t>2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6039799" y="1520508"/>
            <a:ext cx="790206" cy="12259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ct val="80000"/>
              <a:buFont typeface="Wingdings 3" charset="2"/>
              <a:buNone/>
              <a:tabLst/>
            </a:pPr>
            <a:r>
              <a:rPr lang="nb-NO" sz="6800" b="1" kern="1200" noProof="0">
                <a:solidFill>
                  <a:schemeClr val="bg1"/>
                </a:solidFill>
                <a:latin typeface="Arial"/>
                <a:ea typeface="+mn-ea"/>
                <a:cs typeface="Arial"/>
              </a:rPr>
              <a:t>3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84718" y="3413425"/>
            <a:ext cx="1980000" cy="15820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286455" y="3141998"/>
            <a:ext cx="790206" cy="12259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ct val="80000"/>
              <a:buFont typeface="Wingdings 3" charset="2"/>
              <a:buNone/>
              <a:tabLst/>
            </a:pPr>
            <a:r>
              <a:rPr lang="nb-NO" sz="6800" b="1" kern="1200" noProof="0">
                <a:solidFill>
                  <a:schemeClr val="bg1"/>
                </a:solidFill>
                <a:latin typeface="Arial"/>
                <a:ea typeface="+mn-ea"/>
                <a:cs typeface="Arial"/>
              </a:rPr>
              <a:t>4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6646698" y="3408494"/>
            <a:ext cx="1980000" cy="15820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6048435" y="3137067"/>
            <a:ext cx="790206" cy="12259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ct val="80000"/>
              <a:buFont typeface="Wingdings 3" charset="2"/>
              <a:buNone/>
              <a:tabLst/>
            </a:pPr>
            <a:r>
              <a:rPr lang="nb-NO" sz="6800" b="1" kern="1200" noProof="0">
                <a:solidFill>
                  <a:schemeClr val="bg1"/>
                </a:solidFill>
                <a:latin typeface="Arial"/>
                <a:ea typeface="+mn-ea"/>
                <a:cs typeface="Arial"/>
              </a:rPr>
              <a:t>6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3841804" y="3413425"/>
            <a:ext cx="1980000" cy="15820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243541" y="3141998"/>
            <a:ext cx="790206" cy="12259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ct val="80000"/>
              <a:buFont typeface="Wingdings 3" charset="2"/>
              <a:buNone/>
              <a:tabLst/>
            </a:pPr>
            <a:r>
              <a:rPr lang="nb-NO" sz="6800" b="1" kern="1200" noProof="0">
                <a:solidFill>
                  <a:schemeClr val="bg1"/>
                </a:solidFill>
                <a:latin typeface="Arial"/>
                <a:ea typeface="+mn-ea"/>
                <a:cs typeface="Arial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28590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1199" y="0"/>
            <a:ext cx="8381001" cy="1008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nb-NO" noProof="0"/>
              <a:t>Klikk for å redigere tittelstil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200" y="1158555"/>
            <a:ext cx="8381000" cy="3846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7539" y="5266233"/>
            <a:ext cx="3954461" cy="304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800" b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nb-NO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1200" y="5266233"/>
            <a:ext cx="390845" cy="304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800" b="1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fld id="{5B2ACB19-C0E1-7345-B8BA-15A723BE30E5}" type="slidenum">
              <a:rPr lang="nb-NO" noProof="0" smtClean="0"/>
              <a:pPr/>
              <a:t>‹#›</a:t>
            </a:fld>
            <a:endParaRPr lang="nb-NO" noProof="0"/>
          </a:p>
        </p:txBody>
      </p:sp>
      <p:pic>
        <p:nvPicPr>
          <p:cNvPr id="8" name="Picture 49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7950" y="5258337"/>
            <a:ext cx="984250" cy="294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/>
          <p:nvPr/>
        </p:nvCxnSpPr>
        <p:spPr>
          <a:xfrm>
            <a:off x="431800" y="5150115"/>
            <a:ext cx="8280400" cy="0"/>
          </a:xfrm>
          <a:prstGeom prst="line">
            <a:avLst/>
          </a:prstGeom>
          <a:ln w="6350" cmpd="sng">
            <a:solidFill>
              <a:srgbClr val="CBC7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577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6" r:id="rId2"/>
    <p:sldLayoutId id="2147483677" r:id="rId3"/>
    <p:sldLayoutId id="2147483672" r:id="rId4"/>
    <p:sldLayoutId id="2147483680" r:id="rId5"/>
    <p:sldLayoutId id="2147483681" r:id="rId6"/>
    <p:sldLayoutId id="2147483670" r:id="rId7"/>
    <p:sldLayoutId id="2147483684" r:id="rId8"/>
    <p:sldLayoutId id="2147483671" r:id="rId9"/>
    <p:sldLayoutId id="2147483683" r:id="rId10"/>
    <p:sldLayoutId id="2147483650" r:id="rId11"/>
    <p:sldLayoutId id="2147483652" r:id="rId12"/>
    <p:sldLayoutId id="2147483657" r:id="rId13"/>
    <p:sldLayoutId id="2147483658" r:id="rId14"/>
    <p:sldLayoutId id="2147483653" r:id="rId15"/>
    <p:sldLayoutId id="2147483654" r:id="rId16"/>
    <p:sldLayoutId id="2147483655" r:id="rId17"/>
    <p:sldLayoutId id="2147483660" r:id="rId18"/>
    <p:sldLayoutId id="2147483678" r:id="rId19"/>
    <p:sldLayoutId id="2147483679" r:id="rId20"/>
    <p:sldLayoutId id="2147483685" r:id="rId21"/>
    <p:sldLayoutId id="2147483687" r:id="rId22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177800" indent="-177800" algn="l" defTabSz="457200" rtl="0" eaLnBrk="1" latinLnBrk="0" hangingPunct="1">
        <a:lnSpc>
          <a:spcPct val="110000"/>
        </a:lnSpc>
        <a:spcBef>
          <a:spcPts val="800"/>
        </a:spcBef>
        <a:buClr>
          <a:schemeClr val="accent4"/>
        </a:buClr>
        <a:buSzPct val="80000"/>
        <a:buFont typeface="Wingdings 3" charset="2"/>
        <a:buChar char="}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358775" indent="-179388" algn="l" defTabSz="457200" rtl="0" eaLnBrk="1" latinLnBrk="0" hangingPunct="1">
        <a:lnSpc>
          <a:spcPct val="110000"/>
        </a:lnSpc>
        <a:spcBef>
          <a:spcPts val="200"/>
        </a:spcBef>
        <a:buClr>
          <a:schemeClr val="accent4"/>
        </a:buClr>
        <a:buFont typeface="Lucida Grande"/>
        <a:buChar char="-"/>
        <a:defRPr sz="1600" kern="1200">
          <a:solidFill>
            <a:schemeClr val="tx1"/>
          </a:solidFill>
          <a:latin typeface="Arial"/>
          <a:ea typeface="+mn-ea"/>
          <a:cs typeface="Arial"/>
        </a:defRPr>
      </a:lvl2pPr>
      <a:lvl3pPr marL="538163" indent="-179388" algn="l" defTabSz="457200" rtl="0" eaLnBrk="1" latinLnBrk="0" hangingPunct="1">
        <a:lnSpc>
          <a:spcPct val="110000"/>
        </a:lnSpc>
        <a:spcBef>
          <a:spcPts val="200"/>
        </a:spcBef>
        <a:buClr>
          <a:schemeClr val="accent4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file:///C:\Users\u30821\Downloads\Hydro%20RDS-PS%20model%2025.04.2024%20(1).mmap" TargetMode="Externa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hyperlink" Target="file:///C:\Users\u30821\Downloads\Hydro%20RDS-PS%20model%2025.04.2024%20(1).mmap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tatkraft.enyr.it/apps/i-mapper" TargetMode="Externa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hyperlink" Target="https://statkraft.enyr.it/apps/i-mapp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5437" y="0"/>
            <a:ext cx="5628795" cy="2744327"/>
          </a:xfrm>
        </p:spPr>
        <p:txBody>
          <a:bodyPr>
            <a:noAutofit/>
          </a:bodyPr>
          <a:lstStyle/>
          <a:p>
            <a:br>
              <a:rPr lang="en-GB" sz="2400" dirty="0"/>
            </a:br>
            <a:r>
              <a:rPr lang="en-GB" sz="3200" dirty="0">
                <a:solidFill>
                  <a:schemeClr val="tx2">
                    <a:lumMod val="75000"/>
                  </a:schemeClr>
                </a:solidFill>
              </a:rPr>
              <a:t>RDS Webinar</a:t>
            </a:r>
            <a:br>
              <a:rPr lang="en-GB" sz="2400" dirty="0"/>
            </a:br>
            <a:r>
              <a:rPr lang="en-GB" sz="2400" b="0" dirty="0"/>
              <a:t>RDS+61850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E0A07DF-F4EA-4063-2AAE-9C7A99B1EE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Erik Wiborg, 2024</a:t>
            </a:r>
          </a:p>
        </p:txBody>
      </p:sp>
    </p:spTree>
    <p:extLst>
      <p:ext uri="{BB962C8B-B14F-4D97-AF65-F5344CB8AC3E}">
        <p14:creationId xmlns:p14="http://schemas.microsoft.com/office/powerpoint/2010/main" val="223390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CC7D-D985-C302-2962-BE4EC91EA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10</a:t>
            </a:fld>
            <a:endParaRPr lang="nb-NO" noProof="0"/>
          </a:p>
        </p:txBody>
      </p:sp>
      <p:pic>
        <p:nvPicPr>
          <p:cNvPr id="6" name="Picture 5">
            <a:hlinkClick r:id="rId2" action="ppaction://hlinkfile"/>
            <a:extLst>
              <a:ext uri="{FF2B5EF4-FFF2-40B4-BE49-F238E27FC236}">
                <a16:creationId xmlns:a16="http://schemas.microsoft.com/office/drawing/2014/main" id="{10ED3DAF-6DDE-9A50-C0B3-454A3661E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101" y="205363"/>
            <a:ext cx="3900598" cy="491908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043EA1-55A6-C354-1FAA-1F0DF635B03C}"/>
              </a:ext>
            </a:extLst>
          </p:cNvPr>
          <p:cNvSpPr/>
          <p:nvPr/>
        </p:nvSpPr>
        <p:spPr>
          <a:xfrm>
            <a:off x="4122420" y="1813560"/>
            <a:ext cx="2095500" cy="213360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86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42C144-31A6-011E-C495-102199075250}"/>
              </a:ext>
            </a:extLst>
          </p:cNvPr>
          <p:cNvSpPr/>
          <p:nvPr/>
        </p:nvSpPr>
        <p:spPr>
          <a:xfrm>
            <a:off x="3293327" y="1278673"/>
            <a:ext cx="2490439" cy="3813717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C9A14-C082-0A97-1F74-9175AF7E7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11</a:t>
            </a:fld>
            <a:endParaRPr lang="nb-NO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6735DC-46D3-5220-8392-0FFEBF8DF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420" y="1481938"/>
            <a:ext cx="2047299" cy="3367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hlinkClick r:id="rId4" action="ppaction://hlinkfile"/>
            <a:extLst>
              <a:ext uri="{FF2B5EF4-FFF2-40B4-BE49-F238E27FC236}">
                <a16:creationId xmlns:a16="http://schemas.microsoft.com/office/drawing/2014/main" id="{0C219E50-BF5C-1985-C8CD-EF71B9A7C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414" y="1481938"/>
            <a:ext cx="2670533" cy="3367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1ED25E-BCC6-FBAA-4861-2F9EC11AC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200" y="1481938"/>
            <a:ext cx="2677656" cy="3367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507086-C492-30F1-17D9-BEBDE1BDF60C}"/>
              </a:ext>
            </a:extLst>
          </p:cNvPr>
          <p:cNvSpPr txBox="1"/>
          <p:nvPr/>
        </p:nvSpPr>
        <p:spPr>
          <a:xfrm>
            <a:off x="600498" y="491787"/>
            <a:ext cx="1941557" cy="373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dirty="0">
                <a:latin typeface="Arial" pitchFamily="34" charset="0"/>
                <a:cs typeface="Arial" pitchFamily="34" charset="0"/>
              </a:rPr>
              <a:t>Named signal list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0C5024-BEFE-0E02-5D76-C476A569CAD2}"/>
              </a:ext>
            </a:extLst>
          </p:cNvPr>
          <p:cNvSpPr txBox="1"/>
          <p:nvPr/>
        </p:nvSpPr>
        <p:spPr>
          <a:xfrm>
            <a:off x="6051408" y="491787"/>
            <a:ext cx="2300630" cy="373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dirty="0">
                <a:latin typeface="Arial" pitchFamily="34" charset="0"/>
                <a:cs typeface="Arial" pitchFamily="34" charset="0"/>
              </a:rPr>
              <a:t>Example Powerplant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4D2E95-9504-0D3E-7B54-A00BBE933DA5}"/>
              </a:ext>
            </a:extLst>
          </p:cNvPr>
          <p:cNvSpPr txBox="1"/>
          <p:nvPr/>
        </p:nvSpPr>
        <p:spPr>
          <a:xfrm>
            <a:off x="3807675" y="491787"/>
            <a:ext cx="1274708" cy="373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dirty="0">
                <a:latin typeface="Arial" pitchFamily="34" charset="0"/>
                <a:cs typeface="Arial" pitchFamily="34" charset="0"/>
              </a:rPr>
              <a:t>Guidelines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514C7A-B428-AC58-9E46-F2FCAB9E64D1}"/>
              </a:ext>
            </a:extLst>
          </p:cNvPr>
          <p:cNvSpPr txBox="1"/>
          <p:nvPr/>
        </p:nvSpPr>
        <p:spPr>
          <a:xfrm>
            <a:off x="2632048" y="144325"/>
            <a:ext cx="416312" cy="1029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sz="6000" dirty="0">
                <a:latin typeface="Arial" pitchFamily="34" charset="0"/>
                <a:cs typeface="Arial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76BF7E-E69D-60B8-D4E1-3282A8979CA8}"/>
              </a:ext>
            </a:extLst>
          </p:cNvPr>
          <p:cNvSpPr txBox="1"/>
          <p:nvPr/>
        </p:nvSpPr>
        <p:spPr>
          <a:xfrm>
            <a:off x="5455111" y="163877"/>
            <a:ext cx="416312" cy="1029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sz="6000" dirty="0">
                <a:latin typeface="Arial" pitchFamily="34" charset="0"/>
                <a:cs typeface="Arial" pitchFamily="34" charset="0"/>
              </a:rPr>
              <a:t>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3054C1-56A8-2FF1-E939-409D28F28965}"/>
              </a:ext>
            </a:extLst>
          </p:cNvPr>
          <p:cNvSpPr txBox="1"/>
          <p:nvPr/>
        </p:nvSpPr>
        <p:spPr>
          <a:xfrm>
            <a:off x="2199206" y="5280453"/>
            <a:ext cx="6073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https://github.com/ErikJacquesWiborg/RDS-PS</a:t>
            </a:r>
          </a:p>
        </p:txBody>
      </p:sp>
    </p:spTree>
    <p:extLst>
      <p:ext uri="{BB962C8B-B14F-4D97-AF65-F5344CB8AC3E}">
        <p14:creationId xmlns:p14="http://schemas.microsoft.com/office/powerpoint/2010/main" val="4200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  <p:bldP spid="14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E71A3-9F59-AACA-5C12-E49248F7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12</a:t>
            </a:fld>
            <a:endParaRPr lang="nb-NO" noProof="0"/>
          </a:p>
        </p:txBody>
      </p:sp>
      <p:pic>
        <p:nvPicPr>
          <p:cNvPr id="5" name="Picture 4" descr="A diagram of a cube&#10;&#10;Description automatically generated">
            <a:extLst>
              <a:ext uri="{FF2B5EF4-FFF2-40B4-BE49-F238E27FC236}">
                <a16:creationId xmlns:a16="http://schemas.microsoft.com/office/drawing/2014/main" id="{A3C8F70B-7412-2ECB-FAF1-EC58E5527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00" y="1756611"/>
            <a:ext cx="1901430" cy="17216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BD825E-12F4-37AC-0A5F-8AD6ECA32457}"/>
              </a:ext>
            </a:extLst>
          </p:cNvPr>
          <p:cNvSpPr txBox="1"/>
          <p:nvPr/>
        </p:nvSpPr>
        <p:spPr>
          <a:xfrm>
            <a:off x="3296653" y="2093495"/>
            <a:ext cx="5005137" cy="1003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2. RDS implementation principles for Signal modelling</a:t>
            </a:r>
          </a:p>
        </p:txBody>
      </p:sp>
    </p:spTree>
    <p:extLst>
      <p:ext uri="{BB962C8B-B14F-4D97-AF65-F5344CB8AC3E}">
        <p14:creationId xmlns:p14="http://schemas.microsoft.com/office/powerpoint/2010/main" val="1855468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toon of a river flowing through a green valley&#10;&#10;Description automatically generated with medium confidence">
            <a:extLst>
              <a:ext uri="{FF2B5EF4-FFF2-40B4-BE49-F238E27FC236}">
                <a16:creationId xmlns:a16="http://schemas.microsoft.com/office/drawing/2014/main" id="{0ECC968B-B610-F6D8-8BEA-1F2899D8EF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162"/>
          <a:stretch/>
        </p:blipFill>
        <p:spPr>
          <a:xfrm>
            <a:off x="0" y="0"/>
            <a:ext cx="3371850" cy="51578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DCD76-8B71-1E94-F16D-CE4AFD6B8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13</a:t>
            </a:fld>
            <a:endParaRPr lang="nb-NO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83026-6A97-E8DA-4E0F-7B63D674EDF3}"/>
              </a:ext>
            </a:extLst>
          </p:cNvPr>
          <p:cNvSpPr txBox="1"/>
          <p:nvPr/>
        </p:nvSpPr>
        <p:spPr>
          <a:xfrm>
            <a:off x="4343400" y="1789770"/>
            <a:ext cx="4465320" cy="373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dirty="0">
                <a:latin typeface="Arial" pitchFamily="34" charset="0"/>
                <a:cs typeface="Arial" pitchFamily="34" charset="0"/>
              </a:rPr>
              <a:t>AA  - “Support frame system”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8C5D16-7B49-B957-6367-57011BB2D1BC}"/>
              </a:ext>
            </a:extLst>
          </p:cNvPr>
          <p:cNvCxnSpPr/>
          <p:nvPr/>
        </p:nvCxnSpPr>
        <p:spPr>
          <a:xfrm flipV="1">
            <a:off x="2952750" y="2028825"/>
            <a:ext cx="1228725" cy="142875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194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2E952-D329-345F-C025-8610AF660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14</a:t>
            </a:fld>
            <a:endParaRPr lang="nb-NO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BB06F-42BA-95DB-F8DD-B66C9A9936E6}"/>
              </a:ext>
            </a:extLst>
          </p:cNvPr>
          <p:cNvSpPr/>
          <p:nvPr/>
        </p:nvSpPr>
        <p:spPr>
          <a:xfrm>
            <a:off x="5591174" y="1933573"/>
            <a:ext cx="1397977" cy="2362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8B92A4-3179-9E27-B973-112FD66355A0}"/>
              </a:ext>
            </a:extLst>
          </p:cNvPr>
          <p:cNvSpPr/>
          <p:nvPr/>
        </p:nvSpPr>
        <p:spPr>
          <a:xfrm>
            <a:off x="1704975" y="1731352"/>
            <a:ext cx="4211515" cy="5802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69E528-920E-1C24-9B6E-E71ED62479A5}"/>
              </a:ext>
            </a:extLst>
          </p:cNvPr>
          <p:cNvSpPr/>
          <p:nvPr/>
        </p:nvSpPr>
        <p:spPr>
          <a:xfrm>
            <a:off x="2505074" y="1485167"/>
            <a:ext cx="1081454" cy="10023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=A1.KA1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B8D7BB-4E14-5AD2-1FC1-310E20BD96FF}"/>
              </a:ext>
            </a:extLst>
          </p:cNvPr>
          <p:cNvSpPr/>
          <p:nvPr/>
        </p:nvSpPr>
        <p:spPr>
          <a:xfrm>
            <a:off x="4791075" y="1485167"/>
            <a:ext cx="2936630" cy="10023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=A1.RB1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88B545-48BD-B5CB-1FAD-5391BE68FA5B}"/>
              </a:ext>
            </a:extLst>
          </p:cNvPr>
          <p:cNvSpPr/>
          <p:nvPr/>
        </p:nvSpPr>
        <p:spPr>
          <a:xfrm>
            <a:off x="2433079" y="1352398"/>
            <a:ext cx="5404268" cy="1163666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ABC4D18-4A48-2D6A-459B-FB93923DA25D}"/>
              </a:ext>
            </a:extLst>
          </p:cNvPr>
          <p:cNvSpPr/>
          <p:nvPr/>
        </p:nvSpPr>
        <p:spPr>
          <a:xfrm>
            <a:off x="1590675" y="1646111"/>
            <a:ext cx="5710341" cy="2362658"/>
          </a:xfrm>
          <a:custGeom>
            <a:avLst/>
            <a:gdLst>
              <a:gd name="connsiteX0" fmla="*/ 0 w 7402072"/>
              <a:gd name="connsiteY0" fmla="*/ 0 h 2812812"/>
              <a:gd name="connsiteX1" fmla="*/ 765299 w 7402072"/>
              <a:gd name="connsiteY1" fmla="*/ 0 h 2812812"/>
              <a:gd name="connsiteX2" fmla="*/ 765299 w 7402072"/>
              <a:gd name="connsiteY2" fmla="*/ 1112683 h 2812812"/>
              <a:gd name="connsiteX3" fmla="*/ 7402072 w 7402072"/>
              <a:gd name="connsiteY3" fmla="*/ 1112683 h 2812812"/>
              <a:gd name="connsiteX4" fmla="*/ 7402072 w 7402072"/>
              <a:gd name="connsiteY4" fmla="*/ 2812812 h 2812812"/>
              <a:gd name="connsiteX5" fmla="*/ 1 w 7402072"/>
              <a:gd name="connsiteY5" fmla="*/ 2812812 h 2812812"/>
              <a:gd name="connsiteX6" fmla="*/ 1 w 7402072"/>
              <a:gd name="connsiteY6" fmla="*/ 1700129 h 2812812"/>
              <a:gd name="connsiteX7" fmla="*/ 0 w 7402072"/>
              <a:gd name="connsiteY7" fmla="*/ 1700129 h 281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02072" h="2812812">
                <a:moveTo>
                  <a:pt x="0" y="0"/>
                </a:moveTo>
                <a:lnTo>
                  <a:pt x="765299" y="0"/>
                </a:lnTo>
                <a:lnTo>
                  <a:pt x="765299" y="1112683"/>
                </a:lnTo>
                <a:lnTo>
                  <a:pt x="7402072" y="1112683"/>
                </a:lnTo>
                <a:lnTo>
                  <a:pt x="7402072" y="2812812"/>
                </a:lnTo>
                <a:lnTo>
                  <a:pt x="1" y="2812812"/>
                </a:lnTo>
                <a:lnTo>
                  <a:pt x="1" y="1700129"/>
                </a:lnTo>
                <a:lnTo>
                  <a:pt x="0" y="170012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35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CA3D62-806B-9BCD-C067-75C32AEED63D}"/>
              </a:ext>
            </a:extLst>
          </p:cNvPr>
          <p:cNvCxnSpPr/>
          <p:nvPr/>
        </p:nvCxnSpPr>
        <p:spPr>
          <a:xfrm>
            <a:off x="2067039" y="2219326"/>
            <a:ext cx="0" cy="1047038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210F74-609C-4090-4FD9-FB8E3A2971F0}"/>
              </a:ext>
            </a:extLst>
          </p:cNvPr>
          <p:cNvCxnSpPr>
            <a:cxnSpLocks/>
          </p:cNvCxnSpPr>
          <p:nvPr/>
        </p:nvCxnSpPr>
        <p:spPr>
          <a:xfrm flipH="1">
            <a:off x="2440739" y="3534528"/>
            <a:ext cx="3227777" cy="0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D86B87C-1933-49CC-23FF-7187574C8A68}"/>
              </a:ext>
            </a:extLst>
          </p:cNvPr>
          <p:cNvSpPr txBox="1"/>
          <p:nvPr/>
        </p:nvSpPr>
        <p:spPr>
          <a:xfrm>
            <a:off x="2440738" y="1033372"/>
            <a:ext cx="12897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=A1 Unit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123D9E-8AA4-D9BC-0E59-CDB4AFA191B8}"/>
              </a:ext>
            </a:extLst>
          </p:cNvPr>
          <p:cNvSpPr txBox="1"/>
          <p:nvPr/>
        </p:nvSpPr>
        <p:spPr>
          <a:xfrm>
            <a:off x="892557" y="1365021"/>
            <a:ext cx="17581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=H3 Unit bypass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CB63C7E-0ADC-B2AE-1571-4281A095EAE3}"/>
              </a:ext>
            </a:extLst>
          </p:cNvPr>
          <p:cNvSpPr/>
          <p:nvPr/>
        </p:nvSpPr>
        <p:spPr>
          <a:xfrm>
            <a:off x="1841960" y="3192081"/>
            <a:ext cx="663114" cy="5671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KA1</a:t>
            </a:r>
          </a:p>
        </p:txBody>
      </p:sp>
    </p:spTree>
    <p:extLst>
      <p:ext uri="{BB962C8B-B14F-4D97-AF65-F5344CB8AC3E}">
        <p14:creationId xmlns:p14="http://schemas.microsoft.com/office/powerpoint/2010/main" val="2120852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CFB5E-D0EB-CE87-AE33-FD1295AF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15</a:t>
            </a:fld>
            <a:endParaRPr lang="nb-NO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BB06F-42BA-95DB-F8DD-B66C9A9936E6}"/>
              </a:ext>
            </a:extLst>
          </p:cNvPr>
          <p:cNvSpPr/>
          <p:nvPr/>
        </p:nvSpPr>
        <p:spPr>
          <a:xfrm>
            <a:off x="5512798" y="2694319"/>
            <a:ext cx="1863969" cy="22039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8B92A4-3179-9E27-B973-112FD66355A0}"/>
              </a:ext>
            </a:extLst>
          </p:cNvPr>
          <p:cNvSpPr/>
          <p:nvPr/>
        </p:nvSpPr>
        <p:spPr>
          <a:xfrm>
            <a:off x="331200" y="2424689"/>
            <a:ext cx="5615353" cy="7737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D69E528-920E-1C24-9B6E-E71ED62479A5}"/>
              </a:ext>
            </a:extLst>
          </p:cNvPr>
          <p:cNvSpPr/>
          <p:nvPr/>
        </p:nvSpPr>
        <p:spPr>
          <a:xfrm>
            <a:off x="1397999" y="2096444"/>
            <a:ext cx="1441938" cy="13364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dirty="0"/>
              <a:t>=A1.KA1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B8D7BB-4E14-5AD2-1FC1-310E20BD96FF}"/>
              </a:ext>
            </a:extLst>
          </p:cNvPr>
          <p:cNvSpPr/>
          <p:nvPr/>
        </p:nvSpPr>
        <p:spPr>
          <a:xfrm>
            <a:off x="4445999" y="2096444"/>
            <a:ext cx="3915507" cy="13364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=A1.RB1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68CEEF-F967-ADA1-3044-AEBACECA0A60}"/>
              </a:ext>
            </a:extLst>
          </p:cNvPr>
          <p:cNvCxnSpPr/>
          <p:nvPr/>
        </p:nvCxnSpPr>
        <p:spPr>
          <a:xfrm>
            <a:off x="3689862" y="2248845"/>
            <a:ext cx="17585" cy="386861"/>
          </a:xfrm>
          <a:prstGeom prst="straightConnector1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0E8C4B2-11BD-0223-C3D2-E3744A058D64}"/>
              </a:ext>
            </a:extLst>
          </p:cNvPr>
          <p:cNvSpPr/>
          <p:nvPr/>
        </p:nvSpPr>
        <p:spPr>
          <a:xfrm>
            <a:off x="3508153" y="1979213"/>
            <a:ext cx="386861" cy="33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EAE92E-40A9-1CA7-BE8B-99CD1E73DE7D}"/>
              </a:ext>
            </a:extLst>
          </p:cNvPr>
          <p:cNvSpPr/>
          <p:nvPr/>
        </p:nvSpPr>
        <p:spPr>
          <a:xfrm>
            <a:off x="548473" y="1623599"/>
            <a:ext cx="3399692" cy="2280138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88B545-48BD-B5CB-1FAD-5391BE68FA5B}"/>
              </a:ext>
            </a:extLst>
          </p:cNvPr>
          <p:cNvSpPr/>
          <p:nvPr/>
        </p:nvSpPr>
        <p:spPr>
          <a:xfrm>
            <a:off x="3379595" y="1787721"/>
            <a:ext cx="5175738" cy="1822938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350"/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6D049372-95FE-4481-25FD-5F0A0E31B7F5}"/>
              </a:ext>
            </a:extLst>
          </p:cNvPr>
          <p:cNvSpPr txBox="1"/>
          <p:nvPr/>
        </p:nvSpPr>
        <p:spPr>
          <a:xfrm>
            <a:off x="3947988" y="416694"/>
            <a:ext cx="5167055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=A1.KA1.BPA2 Main Valve outlet pressure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=A1.RB1.BPA1 Turbine Inlet pressure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28981E-15C0-D006-6E06-A678790827C6}"/>
              </a:ext>
            </a:extLst>
          </p:cNvPr>
          <p:cNvCxnSpPr/>
          <p:nvPr/>
        </p:nvCxnSpPr>
        <p:spPr>
          <a:xfrm flipH="1">
            <a:off x="3834935" y="1069210"/>
            <a:ext cx="1541584" cy="861646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740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AFF3-456A-F716-ED02-FAF5331CD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AE47F-DAF1-7B3E-3196-80820168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CEF06-7E68-6075-471B-78618746D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16</a:t>
            </a:fld>
            <a:endParaRPr lang="nb-NO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69EC87-E426-CB90-ABC8-16861EEE509B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Instantiation (numbering) shall not hold any meaning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8207C-1CCF-44DF-9042-6BE5E3F3C957}"/>
              </a:ext>
            </a:extLst>
          </p:cNvPr>
          <p:cNvSpPr txBox="1"/>
          <p:nvPr/>
        </p:nvSpPr>
        <p:spPr>
          <a:xfrm rot="21140316">
            <a:off x="4419177" y="2046225"/>
            <a:ext cx="1106393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0"/>
                <a:cs typeface="Arial" pitchFamily="34" charset="0"/>
              </a:rPr>
              <a:t>mostly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41B703F-E097-C6BD-2735-56233CB3E037}"/>
              </a:ext>
            </a:extLst>
          </p:cNvPr>
          <p:cNvSpPr/>
          <p:nvPr/>
        </p:nvSpPr>
        <p:spPr>
          <a:xfrm>
            <a:off x="4699323" y="2486114"/>
            <a:ext cx="546100" cy="260469"/>
          </a:xfrm>
          <a:custGeom>
            <a:avLst/>
            <a:gdLst>
              <a:gd name="connsiteX0" fmla="*/ 0 w 927100"/>
              <a:gd name="connsiteY0" fmla="*/ 38100 h 260469"/>
              <a:gd name="connsiteX1" fmla="*/ 307975 w 927100"/>
              <a:gd name="connsiteY1" fmla="*/ 53975 h 260469"/>
              <a:gd name="connsiteX2" fmla="*/ 508000 w 927100"/>
              <a:gd name="connsiteY2" fmla="*/ 260350 h 260469"/>
              <a:gd name="connsiteX3" fmla="*/ 574675 w 927100"/>
              <a:gd name="connsiteY3" fmla="*/ 82550 h 260469"/>
              <a:gd name="connsiteX4" fmla="*/ 927100 w 927100"/>
              <a:gd name="connsiteY4" fmla="*/ 0 h 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7100" h="260469">
                <a:moveTo>
                  <a:pt x="0" y="38100"/>
                </a:moveTo>
                <a:cubicBezTo>
                  <a:pt x="111654" y="27516"/>
                  <a:pt x="223308" y="16933"/>
                  <a:pt x="307975" y="53975"/>
                </a:cubicBezTo>
                <a:cubicBezTo>
                  <a:pt x="392642" y="91017"/>
                  <a:pt x="463550" y="255588"/>
                  <a:pt x="508000" y="260350"/>
                </a:cubicBezTo>
                <a:cubicBezTo>
                  <a:pt x="552450" y="265113"/>
                  <a:pt x="504825" y="125942"/>
                  <a:pt x="574675" y="82550"/>
                </a:cubicBezTo>
                <a:cubicBezTo>
                  <a:pt x="644525" y="39158"/>
                  <a:pt x="785812" y="19579"/>
                  <a:pt x="927100" y="0"/>
                </a:cubicBezTo>
              </a:path>
            </a:pathLst>
          </a:cu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8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3AE5CCE-4EA2-6B53-CBEE-1EC62CB9049E}"/>
              </a:ext>
            </a:extLst>
          </p:cNvPr>
          <p:cNvSpPr/>
          <p:nvPr/>
        </p:nvSpPr>
        <p:spPr>
          <a:xfrm>
            <a:off x="1486829" y="3657600"/>
            <a:ext cx="6190321" cy="64293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70B15-81F0-F830-09AB-D878253A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17</a:t>
            </a:fld>
            <a:endParaRPr lang="nb-NO" noProof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FEADAC3-A508-CE57-7719-4218A3578129}"/>
              </a:ext>
            </a:extLst>
          </p:cNvPr>
          <p:cNvSpPr/>
          <p:nvPr/>
        </p:nvSpPr>
        <p:spPr>
          <a:xfrm>
            <a:off x="3781425" y="3028950"/>
            <a:ext cx="1257300" cy="18097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354CCC6-8EB6-57FF-70BA-9C485E54C976}"/>
              </a:ext>
            </a:extLst>
          </p:cNvPr>
          <p:cNvSpPr/>
          <p:nvPr/>
        </p:nvSpPr>
        <p:spPr>
          <a:xfrm>
            <a:off x="3269030" y="3034796"/>
            <a:ext cx="438150" cy="457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17EDC7-9660-E247-1FD9-34EF58AAEE93}"/>
              </a:ext>
            </a:extLst>
          </p:cNvPr>
          <p:cNvSpPr/>
          <p:nvPr/>
        </p:nvSpPr>
        <p:spPr>
          <a:xfrm>
            <a:off x="3465245" y="3448475"/>
            <a:ext cx="45719" cy="25783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0546256-D224-CC72-2AE2-EB05277627B9}"/>
              </a:ext>
            </a:extLst>
          </p:cNvPr>
          <p:cNvSpPr/>
          <p:nvPr/>
        </p:nvSpPr>
        <p:spPr>
          <a:xfrm>
            <a:off x="1856204" y="3852068"/>
            <a:ext cx="647700" cy="254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2E8C459-CEDC-DD50-B755-995D4988EB69}"/>
              </a:ext>
            </a:extLst>
          </p:cNvPr>
          <p:cNvSpPr/>
          <p:nvPr/>
        </p:nvSpPr>
        <p:spPr>
          <a:xfrm>
            <a:off x="3079116" y="3860800"/>
            <a:ext cx="647700" cy="254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12BB8D7-AC83-8909-3E8E-06A890C106AC}"/>
              </a:ext>
            </a:extLst>
          </p:cNvPr>
          <p:cNvSpPr/>
          <p:nvPr/>
        </p:nvSpPr>
        <p:spPr>
          <a:xfrm>
            <a:off x="5332045" y="3860800"/>
            <a:ext cx="647700" cy="254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037A4C0-850D-20BF-5ED6-E8A123148526}"/>
              </a:ext>
            </a:extLst>
          </p:cNvPr>
          <p:cNvSpPr/>
          <p:nvPr/>
        </p:nvSpPr>
        <p:spPr>
          <a:xfrm>
            <a:off x="6554957" y="3877468"/>
            <a:ext cx="647700" cy="254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FFDC03-E13C-0B21-0E45-2C160666BE4F}"/>
              </a:ext>
            </a:extLst>
          </p:cNvPr>
          <p:cNvSpPr/>
          <p:nvPr/>
        </p:nvSpPr>
        <p:spPr>
          <a:xfrm>
            <a:off x="3133724" y="2727960"/>
            <a:ext cx="2614613" cy="227076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975DA7FA-DB88-7C72-BF30-6BC6D2C84041}"/>
              </a:ext>
            </a:extLst>
          </p:cNvPr>
          <p:cNvSpPr/>
          <p:nvPr/>
        </p:nvSpPr>
        <p:spPr>
          <a:xfrm>
            <a:off x="6371915" y="400050"/>
            <a:ext cx="2064530" cy="2152650"/>
          </a:xfrm>
          <a:prstGeom prst="wedgeRoundRectCallout">
            <a:avLst>
              <a:gd name="adj1" fmla="val -90315"/>
              <a:gd name="adj2" fmla="val 7062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FF9B0223-5355-559B-DEC5-2F69BB970159}"/>
              </a:ext>
            </a:extLst>
          </p:cNvPr>
          <p:cNvSpPr/>
          <p:nvPr/>
        </p:nvSpPr>
        <p:spPr>
          <a:xfrm>
            <a:off x="331201" y="314325"/>
            <a:ext cx="2064530" cy="2152650"/>
          </a:xfrm>
          <a:prstGeom prst="wedgeRoundRectCallout">
            <a:avLst>
              <a:gd name="adj1" fmla="val 96722"/>
              <a:gd name="adj2" fmla="val 77443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2A1C6D-C174-87A6-5811-77FEDA0D0FDA}"/>
              </a:ext>
            </a:extLst>
          </p:cNvPr>
          <p:cNvSpPr txBox="1"/>
          <p:nvPr/>
        </p:nvSpPr>
        <p:spPr>
          <a:xfrm>
            <a:off x="722045" y="594464"/>
            <a:ext cx="2076451" cy="155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BPA</a:t>
            </a:r>
            <a:r>
              <a:rPr lang="en-US" sz="28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US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dirty="0">
                <a:latin typeface="Arial" pitchFamily="34" charset="0"/>
                <a:cs typeface="Arial" pitchFamily="34" charset="0"/>
              </a:rPr>
              <a:t>Pressure measurement </a:t>
            </a:r>
            <a:r>
              <a:rPr lang="en-US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upstream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1778E-EDA0-C69A-DFCD-3ACF95B20DEB}"/>
              </a:ext>
            </a:extLst>
          </p:cNvPr>
          <p:cNvSpPr txBox="1"/>
          <p:nvPr/>
        </p:nvSpPr>
        <p:spPr>
          <a:xfrm>
            <a:off x="6774680" y="592590"/>
            <a:ext cx="2076451" cy="155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BPA</a:t>
            </a:r>
            <a:r>
              <a:rPr lang="en-US" sz="2800" b="1" dirty="0">
                <a:solidFill>
                  <a:srgbClr val="FF9900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b="1" dirty="0">
              <a:solidFill>
                <a:srgbClr val="FF9900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dirty="0">
                <a:latin typeface="Arial" pitchFamily="34" charset="0"/>
                <a:cs typeface="Arial" pitchFamily="34" charset="0"/>
              </a:rPr>
              <a:t>Pressure measurement </a:t>
            </a:r>
            <a:r>
              <a:rPr lang="en-US" b="1" dirty="0">
                <a:solidFill>
                  <a:srgbClr val="FF9900"/>
                </a:solidFill>
                <a:latin typeface="Arial" pitchFamily="34" charset="0"/>
                <a:cs typeface="Arial" pitchFamily="34" charset="0"/>
              </a:rPr>
              <a:t>downstream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0455655-A210-14F8-0AFA-9A4A5A066BEC}"/>
              </a:ext>
            </a:extLst>
          </p:cNvPr>
          <p:cNvSpPr/>
          <p:nvPr/>
        </p:nvSpPr>
        <p:spPr>
          <a:xfrm>
            <a:off x="5146202" y="3059430"/>
            <a:ext cx="438150" cy="457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9E5CEE-2358-D143-43EC-2E3F00814C9B}"/>
              </a:ext>
            </a:extLst>
          </p:cNvPr>
          <p:cNvSpPr/>
          <p:nvPr/>
        </p:nvSpPr>
        <p:spPr>
          <a:xfrm>
            <a:off x="5342417" y="3473109"/>
            <a:ext cx="45719" cy="25783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4845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81B5-3F66-A124-16D4-F68B60160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18</a:t>
            </a:fld>
            <a:endParaRPr lang="nb-NO" noProof="0"/>
          </a:p>
        </p:txBody>
      </p:sp>
      <p:pic>
        <p:nvPicPr>
          <p:cNvPr id="5" name="Picture 4" descr="A diagram of a valve&#10;&#10;Description automatically generated">
            <a:extLst>
              <a:ext uri="{FF2B5EF4-FFF2-40B4-BE49-F238E27FC236}">
                <a16:creationId xmlns:a16="http://schemas.microsoft.com/office/drawing/2014/main" id="{FB70CBCE-01AE-227A-708B-A694843A2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75" y="800100"/>
            <a:ext cx="7068649" cy="35039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9138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8C45C-D578-9B3A-FCE9-DC7072716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19</a:t>
            </a:fld>
            <a:endParaRPr lang="nb-NO" noProof="0"/>
          </a:p>
        </p:txBody>
      </p:sp>
      <p:pic>
        <p:nvPicPr>
          <p:cNvPr id="5" name="Picture 4" descr="A diagram of a electrical system&#10;&#10;Description automatically generated">
            <a:extLst>
              <a:ext uri="{FF2B5EF4-FFF2-40B4-BE49-F238E27FC236}">
                <a16:creationId xmlns:a16="http://schemas.microsoft.com/office/drawing/2014/main" id="{1B43A678-4D4D-277C-924C-73276F7C41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15" y="556220"/>
            <a:ext cx="8252163" cy="383129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FCDD929-B44C-CA67-BD4E-E580234AC9D7}"/>
              </a:ext>
            </a:extLst>
          </p:cNvPr>
          <p:cNvSpPr/>
          <p:nvPr/>
        </p:nvSpPr>
        <p:spPr>
          <a:xfrm>
            <a:off x="1449659" y="2148469"/>
            <a:ext cx="2988526" cy="1754458"/>
          </a:xfrm>
          <a:prstGeom prst="ellipse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A09D9EC-1DF8-7304-57DC-009F59474F4E}"/>
              </a:ext>
            </a:extLst>
          </p:cNvPr>
          <p:cNvSpPr/>
          <p:nvPr/>
        </p:nvSpPr>
        <p:spPr>
          <a:xfrm>
            <a:off x="4334108" y="2390764"/>
            <a:ext cx="2988526" cy="1754458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4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E71A3-9F59-AACA-5C12-E49248F7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2</a:t>
            </a:fld>
            <a:endParaRPr lang="nb-NO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D825E-12F4-37AC-0A5F-8AD6ECA32457}"/>
              </a:ext>
            </a:extLst>
          </p:cNvPr>
          <p:cNvSpPr txBox="1"/>
          <p:nvPr/>
        </p:nvSpPr>
        <p:spPr>
          <a:xfrm>
            <a:off x="3854215" y="2086061"/>
            <a:ext cx="3899600" cy="1003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1. RDS implementation at Statkraft </a:t>
            </a:r>
          </a:p>
        </p:txBody>
      </p:sp>
      <p:pic>
        <p:nvPicPr>
          <p:cNvPr id="2050" name="Picture 2" descr="Statkraft">
            <a:extLst>
              <a:ext uri="{FF2B5EF4-FFF2-40B4-BE49-F238E27FC236}">
                <a16:creationId xmlns:a16="http://schemas.microsoft.com/office/drawing/2014/main" id="{3A259D1E-B16A-2EB7-AC63-ABF655921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177" y="1838217"/>
            <a:ext cx="1356848" cy="135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360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E37DA-D7CF-1626-AB9E-132A34176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20</a:t>
            </a:fld>
            <a:endParaRPr lang="nb-NO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42EE38-A3D4-2A15-15DB-E27516BC9DE1}"/>
              </a:ext>
            </a:extLst>
          </p:cNvPr>
          <p:cNvSpPr/>
          <p:nvPr/>
        </p:nvSpPr>
        <p:spPr>
          <a:xfrm>
            <a:off x="1555115" y="2387600"/>
            <a:ext cx="4940300" cy="977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9A77406-F13F-F29D-BB89-8F7767D42D35}"/>
              </a:ext>
            </a:extLst>
          </p:cNvPr>
          <p:cNvSpPr/>
          <p:nvPr/>
        </p:nvSpPr>
        <p:spPr>
          <a:xfrm>
            <a:off x="3783965" y="2416174"/>
            <a:ext cx="3804920" cy="920750"/>
          </a:xfrm>
          <a:custGeom>
            <a:avLst/>
            <a:gdLst>
              <a:gd name="connsiteX0" fmla="*/ 0 w 3804920"/>
              <a:gd name="connsiteY0" fmla="*/ 0 h 920750"/>
              <a:gd name="connsiteX1" fmla="*/ 349250 w 3804920"/>
              <a:gd name="connsiteY1" fmla="*/ 0 h 920750"/>
              <a:gd name="connsiteX2" fmla="*/ 349250 w 3804920"/>
              <a:gd name="connsiteY2" fmla="*/ 384810 h 920750"/>
              <a:gd name="connsiteX3" fmla="*/ 3804920 w 3804920"/>
              <a:gd name="connsiteY3" fmla="*/ 384810 h 920750"/>
              <a:gd name="connsiteX4" fmla="*/ 3804920 w 3804920"/>
              <a:gd name="connsiteY4" fmla="*/ 554355 h 920750"/>
              <a:gd name="connsiteX5" fmla="*/ 349250 w 3804920"/>
              <a:gd name="connsiteY5" fmla="*/ 554355 h 920750"/>
              <a:gd name="connsiteX6" fmla="*/ 349250 w 3804920"/>
              <a:gd name="connsiteY6" fmla="*/ 920750 h 920750"/>
              <a:gd name="connsiteX7" fmla="*/ 0 w 3804920"/>
              <a:gd name="connsiteY7" fmla="*/ 920750 h 92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4920" h="920750">
                <a:moveTo>
                  <a:pt x="0" y="0"/>
                </a:moveTo>
                <a:lnTo>
                  <a:pt x="349250" y="0"/>
                </a:lnTo>
                <a:lnTo>
                  <a:pt x="349250" y="384810"/>
                </a:lnTo>
                <a:lnTo>
                  <a:pt x="3804920" y="384810"/>
                </a:lnTo>
                <a:lnTo>
                  <a:pt x="3804920" y="554355"/>
                </a:lnTo>
                <a:lnTo>
                  <a:pt x="349250" y="554355"/>
                </a:lnTo>
                <a:lnTo>
                  <a:pt x="349250" y="920750"/>
                </a:lnTo>
                <a:lnTo>
                  <a:pt x="0" y="920750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B2F0EFBB-6CE5-7A1E-F217-0BFD331B8952}"/>
              </a:ext>
            </a:extLst>
          </p:cNvPr>
          <p:cNvSpPr txBox="1"/>
          <p:nvPr/>
        </p:nvSpPr>
        <p:spPr>
          <a:xfrm>
            <a:off x="2488356" y="2529552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4E6CBE-3372-028A-98C4-31A57865A796}"/>
              </a:ext>
            </a:extLst>
          </p:cNvPr>
          <p:cNvSpPr txBox="1"/>
          <p:nvPr/>
        </p:nvSpPr>
        <p:spPr>
          <a:xfrm>
            <a:off x="5121484" y="2349500"/>
            <a:ext cx="312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35214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F9B2A-B75A-8D45-7A37-F23CB1484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C25E1-1CCE-C607-FC2E-D3C6A9C0C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A187C-C885-E5EF-2EF3-D076EDE8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21</a:t>
            </a:fld>
            <a:endParaRPr lang="nb-NO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39EEE1-8140-D9D0-E55B-33B65778C234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RDS and signals</a:t>
            </a:r>
          </a:p>
        </p:txBody>
      </p:sp>
    </p:spTree>
    <p:extLst>
      <p:ext uri="{BB962C8B-B14F-4D97-AF65-F5344CB8AC3E}">
        <p14:creationId xmlns:p14="http://schemas.microsoft.com/office/powerpoint/2010/main" val="1853402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C6BE0-5ACB-FC24-3479-9DA02DF13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22</a:t>
            </a:fld>
            <a:endParaRPr lang="nb-NO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61012-E9E1-23E0-F4EB-612B1EA87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892355" y="1735845"/>
            <a:ext cx="4504284" cy="19780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E44A32-309F-690B-2B39-A26FD5506058}"/>
              </a:ext>
            </a:extLst>
          </p:cNvPr>
          <p:cNvSpPr txBox="1"/>
          <p:nvPr/>
        </p:nvSpPr>
        <p:spPr>
          <a:xfrm>
            <a:off x="1277471" y="2181058"/>
            <a:ext cx="4572000" cy="678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6400" indent="-176400"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  <a:buFont typeface="Wingdings 3" pitchFamily="18" charset="2"/>
              <a:buChar char=""/>
            </a:pPr>
            <a:r>
              <a:rPr lang="en-US" dirty="0">
                <a:latin typeface="Arial" pitchFamily="34" charset="0"/>
                <a:cs typeface="Arial" pitchFamily="34" charset="0"/>
              </a:rPr>
              <a:t>Functional aspect: Leaves are signals/data streams </a:t>
            </a:r>
          </a:p>
        </p:txBody>
      </p:sp>
    </p:spTree>
    <p:extLst>
      <p:ext uri="{BB962C8B-B14F-4D97-AF65-F5344CB8AC3E}">
        <p14:creationId xmlns:p14="http://schemas.microsoft.com/office/powerpoint/2010/main" val="687401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0F214EC-7E88-6363-7CF2-761065B92BD7}"/>
              </a:ext>
            </a:extLst>
          </p:cNvPr>
          <p:cNvSpPr/>
          <p:nvPr/>
        </p:nvSpPr>
        <p:spPr>
          <a:xfrm>
            <a:off x="1784985" y="2956626"/>
            <a:ext cx="2110740" cy="94488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Upper Guide Bearing</a:t>
            </a:r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F3900B9-13A8-B1A1-5F11-7641E7379060}"/>
              </a:ext>
            </a:extLst>
          </p:cNvPr>
          <p:cNvSpPr/>
          <p:nvPr/>
        </p:nvSpPr>
        <p:spPr>
          <a:xfrm>
            <a:off x="4893946" y="3429066"/>
            <a:ext cx="2796540" cy="786699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  <a:p>
            <a:pPr algn="ctr"/>
            <a:r>
              <a:rPr lang="en-US" sz="1400" dirty="0"/>
              <a:t>Signal description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A040C-BB7C-4F5E-97CF-958857304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23</a:t>
            </a:fld>
            <a:endParaRPr lang="nb-NO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B65EB-89E6-03B5-9173-147055EE6DA7}"/>
              </a:ext>
            </a:extLst>
          </p:cNvPr>
          <p:cNvSpPr txBox="1"/>
          <p:nvPr/>
        </p:nvSpPr>
        <p:spPr>
          <a:xfrm>
            <a:off x="722045" y="609600"/>
            <a:ext cx="4465320" cy="373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400" indent="-176400"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  <a:buFont typeface="Wingdings 3" pitchFamily="18" charset="2"/>
              <a:buChar char=""/>
            </a:pPr>
            <a:r>
              <a:rPr lang="en-US" dirty="0">
                <a:latin typeface="Arial" pitchFamily="34" charset="0"/>
                <a:cs typeface="Arial" pitchFamily="34" charset="0"/>
              </a:rPr>
              <a:t>Signals attach to the source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B920AE-4B9F-404F-5755-DBF0749AF06A}"/>
              </a:ext>
            </a:extLst>
          </p:cNvPr>
          <p:cNvSpPr txBox="1"/>
          <p:nvPr/>
        </p:nvSpPr>
        <p:spPr>
          <a:xfrm>
            <a:off x="1922145" y="3371937"/>
            <a:ext cx="6400800" cy="52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A1.JF1.KJ1.BSG1</a:t>
            </a:r>
            <a:r>
              <a:rPr lang="en-US" sz="28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/SVBR1.Vbr.mag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1A1140B-FF4E-9D87-69C1-C4BA867457D8}"/>
              </a:ext>
            </a:extLst>
          </p:cNvPr>
          <p:cNvSpPr/>
          <p:nvPr/>
        </p:nvSpPr>
        <p:spPr>
          <a:xfrm>
            <a:off x="4223385" y="2409825"/>
            <a:ext cx="342900" cy="1019241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284D53-B818-9C5C-45C4-3DBA84C9FFFC}"/>
              </a:ext>
            </a:extLst>
          </p:cNvPr>
          <p:cNvSpPr/>
          <p:nvPr/>
        </p:nvSpPr>
        <p:spPr>
          <a:xfrm>
            <a:off x="3070302" y="658205"/>
            <a:ext cx="825423" cy="276226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036CA0-E3EC-9FCB-41DD-E857D0C2A5C9}"/>
              </a:ext>
            </a:extLst>
          </p:cNvPr>
          <p:cNvSpPr txBox="1"/>
          <p:nvPr/>
        </p:nvSpPr>
        <p:spPr>
          <a:xfrm>
            <a:off x="3687337" y="1987784"/>
            <a:ext cx="2170770" cy="373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dirty="0">
                <a:latin typeface="Arial" pitchFamily="34" charset="0"/>
                <a:cs typeface="Arial" pitchFamily="34" charset="0"/>
              </a:rPr>
              <a:t>Accelerometer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7C7942-F346-E8EC-7344-B434C86B7451}"/>
              </a:ext>
            </a:extLst>
          </p:cNvPr>
          <p:cNvSpPr txBox="1"/>
          <p:nvPr/>
        </p:nvSpPr>
        <p:spPr>
          <a:xfrm>
            <a:off x="1986965" y="4439783"/>
            <a:ext cx="6400800" cy="52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sz="2800" strike="sngStrike" dirty="0">
                <a:latin typeface="Arial" pitchFamily="34" charset="0"/>
                <a:cs typeface="Arial" pitchFamily="34" charset="0"/>
              </a:rPr>
              <a:t>A1.JF1.KJ1          </a:t>
            </a:r>
            <a:r>
              <a:rPr lang="en-US" sz="2800" strike="sngStrike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/SVBR1.Vbr.mag</a:t>
            </a:r>
          </a:p>
        </p:txBody>
      </p:sp>
    </p:spTree>
    <p:extLst>
      <p:ext uri="{BB962C8B-B14F-4D97-AF65-F5344CB8AC3E}">
        <p14:creationId xmlns:p14="http://schemas.microsoft.com/office/powerpoint/2010/main" val="160306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  <p:bldP spid="10" grpId="0" animBg="1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53869-533B-B2DF-39AF-69EF484E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24</a:t>
            </a:fld>
            <a:endParaRPr lang="nb-NO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04B026-1F31-D2F4-803D-A63AF20B166A}"/>
              </a:ext>
            </a:extLst>
          </p:cNvPr>
          <p:cNvSpPr/>
          <p:nvPr/>
        </p:nvSpPr>
        <p:spPr>
          <a:xfrm>
            <a:off x="761498" y="1281112"/>
            <a:ext cx="1438275" cy="3838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C7FE8C3-E0B0-3153-DACD-BFCBEE3E9910}"/>
              </a:ext>
            </a:extLst>
          </p:cNvPr>
          <p:cNvSpPr/>
          <p:nvPr/>
        </p:nvSpPr>
        <p:spPr>
          <a:xfrm>
            <a:off x="904373" y="2547938"/>
            <a:ext cx="1162050" cy="245745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CE8720-995E-7F35-97E1-560FE90EE3F3}"/>
              </a:ext>
            </a:extLst>
          </p:cNvPr>
          <p:cNvSpPr txBox="1"/>
          <p:nvPr/>
        </p:nvSpPr>
        <p:spPr>
          <a:xfrm>
            <a:off x="3473284" y="1776412"/>
            <a:ext cx="5440335" cy="2817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dirty="0">
                <a:latin typeface="Arial" pitchFamily="34" charset="0"/>
                <a:cs typeface="Arial" pitchFamily="34" charset="0"/>
              </a:rPr>
              <a:t>=D1.CMA1 (Tank)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dirty="0">
                <a:latin typeface="Arial" pitchFamily="34" charset="0"/>
                <a:cs typeface="Arial" pitchFamily="34" charset="0"/>
              </a:rPr>
              <a:t>=D1.CMA1.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BLA1</a:t>
            </a:r>
            <a:r>
              <a:rPr lang="en-US" dirty="0">
                <a:latin typeface="Arial" pitchFamily="34" charset="0"/>
                <a:cs typeface="Arial" pitchFamily="34" charset="0"/>
              </a:rPr>
              <a:t> (Smart level measurement)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dirty="0">
                <a:latin typeface="Arial" pitchFamily="34" charset="0"/>
                <a:cs typeface="Arial" pitchFamily="34" charset="0"/>
              </a:rPr>
              <a:t>=D1.CMA1.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BLA1</a:t>
            </a:r>
            <a:r>
              <a:rPr lang="en-US" dirty="0">
                <a:latin typeface="Arial" pitchFamily="34" charset="0"/>
                <a:cs typeface="Arial" pitchFamily="34" charset="0"/>
              </a:rPr>
              <a:t>.BPA1 (Pressure)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dirty="0">
                <a:latin typeface="Arial" pitchFamily="34" charset="0"/>
                <a:cs typeface="Arial" pitchFamily="34" charset="0"/>
              </a:rPr>
              <a:t>=D1.CMA1.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BLA1</a:t>
            </a:r>
            <a:r>
              <a:rPr lang="en-US" dirty="0">
                <a:latin typeface="Arial" pitchFamily="34" charset="0"/>
                <a:cs typeface="Arial" pitchFamily="34" charset="0"/>
              </a:rPr>
              <a:t>.BPA2 (Pressure)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dirty="0">
                <a:latin typeface="Arial" pitchFamily="34" charset="0"/>
                <a:cs typeface="Arial" pitchFamily="34" charset="0"/>
              </a:rPr>
              <a:t>=D1.CMA1.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BLA1</a:t>
            </a:r>
            <a:r>
              <a:rPr lang="en-US" dirty="0">
                <a:latin typeface="Arial" pitchFamily="34" charset="0"/>
                <a:cs typeface="Arial" pitchFamily="34" charset="0"/>
              </a:rPr>
              <a:t>.BPA2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/TPRS1.Prs.mag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dirty="0">
                <a:latin typeface="Arial" pitchFamily="34" charset="0"/>
                <a:cs typeface="Arial" pitchFamily="34" charset="0"/>
              </a:rPr>
              <a:t>=D1.CMA1.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BLA1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/SLVL1.Lo2.stVal </a:t>
            </a:r>
            <a:r>
              <a:rPr lang="en-US" dirty="0">
                <a:latin typeface="Arial" pitchFamily="34" charset="0"/>
                <a:cs typeface="Arial" pitchFamily="34" charset="0"/>
              </a:rPr>
              <a:t>(low level alarm)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D8C3C2-3A23-5E7F-22FE-520C9EFECEF1}"/>
              </a:ext>
            </a:extLst>
          </p:cNvPr>
          <p:cNvSpPr/>
          <p:nvPr/>
        </p:nvSpPr>
        <p:spPr>
          <a:xfrm>
            <a:off x="1947361" y="4670485"/>
            <a:ext cx="371475" cy="1238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8824F4-E4E5-5592-4AD7-9650684F2724}"/>
              </a:ext>
            </a:extLst>
          </p:cNvPr>
          <p:cNvSpPr/>
          <p:nvPr/>
        </p:nvSpPr>
        <p:spPr>
          <a:xfrm>
            <a:off x="600513" y="4680009"/>
            <a:ext cx="371475" cy="1238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725905-B441-349A-4861-02603B69CF0B}"/>
              </a:ext>
            </a:extLst>
          </p:cNvPr>
          <p:cNvCxnSpPr>
            <a:cxnSpLocks/>
          </p:cNvCxnSpPr>
          <p:nvPr/>
        </p:nvCxnSpPr>
        <p:spPr>
          <a:xfrm flipH="1">
            <a:off x="971988" y="2795134"/>
            <a:ext cx="2501296" cy="1823903"/>
          </a:xfrm>
          <a:prstGeom prst="line">
            <a:avLst/>
          </a:prstGeom>
          <a:ln w="63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85D194-05BA-0A62-1D51-4008EEB3D658}"/>
              </a:ext>
            </a:extLst>
          </p:cNvPr>
          <p:cNvCxnSpPr>
            <a:cxnSpLocks/>
          </p:cNvCxnSpPr>
          <p:nvPr/>
        </p:nvCxnSpPr>
        <p:spPr>
          <a:xfrm flipH="1">
            <a:off x="2156901" y="3183726"/>
            <a:ext cx="1339246" cy="1435311"/>
          </a:xfrm>
          <a:prstGeom prst="line">
            <a:avLst/>
          </a:prstGeom>
          <a:ln w="63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1D70D73-93D9-A06B-EB12-3CD05AF77FCE}"/>
              </a:ext>
            </a:extLst>
          </p:cNvPr>
          <p:cNvSpPr txBox="1"/>
          <p:nvPr/>
        </p:nvSpPr>
        <p:spPr>
          <a:xfrm>
            <a:off x="331200" y="216627"/>
            <a:ext cx="4194806" cy="678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6400" indent="-176400"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  <a:buFont typeface="Wingdings 3" pitchFamily="18" charset="2"/>
              <a:buChar char=""/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Functional Hierarchy for smart measurement systems</a:t>
            </a:r>
          </a:p>
        </p:txBody>
      </p:sp>
    </p:spTree>
    <p:extLst>
      <p:ext uri="{BB962C8B-B14F-4D97-AF65-F5344CB8AC3E}">
        <p14:creationId xmlns:p14="http://schemas.microsoft.com/office/powerpoint/2010/main" val="399393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5">
            <a:extLst>
              <a:ext uri="{FF2B5EF4-FFF2-40B4-BE49-F238E27FC236}">
                <a16:creationId xmlns:a16="http://schemas.microsoft.com/office/drawing/2014/main" id="{24375BFA-F5B7-0430-6400-BE87DAEE6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66" y="745957"/>
            <a:ext cx="2592370" cy="28834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E71A3-9F59-AACA-5C12-E49248F7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25</a:t>
            </a:fld>
            <a:endParaRPr lang="nb-NO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D825E-12F4-37AC-0A5F-8AD6ECA32457}"/>
              </a:ext>
            </a:extLst>
          </p:cNvPr>
          <p:cNvSpPr txBox="1"/>
          <p:nvPr/>
        </p:nvSpPr>
        <p:spPr>
          <a:xfrm>
            <a:off x="2709397" y="3099818"/>
            <a:ext cx="5005137" cy="52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3. Introduction to IEC 61850-7 </a:t>
            </a:r>
          </a:p>
        </p:txBody>
      </p:sp>
    </p:spTree>
    <p:extLst>
      <p:ext uri="{BB962C8B-B14F-4D97-AF65-F5344CB8AC3E}">
        <p14:creationId xmlns:p14="http://schemas.microsoft.com/office/powerpoint/2010/main" val="1844123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441" y="2199570"/>
            <a:ext cx="2000794" cy="1993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Rett linje 13"/>
          <p:cNvCxnSpPr/>
          <p:nvPr/>
        </p:nvCxnSpPr>
        <p:spPr>
          <a:xfrm>
            <a:off x="4461510" y="0"/>
            <a:ext cx="0" cy="515874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26</a:t>
            </a:fld>
            <a:endParaRPr lang="nb-NO" noProof="0"/>
          </a:p>
        </p:txBody>
      </p:sp>
      <p:sp>
        <p:nvSpPr>
          <p:cNvPr id="6" name="Bildeforklaring formet som et rektangel 5"/>
          <p:cNvSpPr/>
          <p:nvPr/>
        </p:nvSpPr>
        <p:spPr>
          <a:xfrm>
            <a:off x="5657306" y="1215390"/>
            <a:ext cx="2637064" cy="571500"/>
          </a:xfrm>
          <a:prstGeom prst="wedgeRectCallout">
            <a:avLst>
              <a:gd name="adj1" fmla="val -81081"/>
              <a:gd name="adj2" fmla="val 161453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What?</a:t>
            </a:r>
          </a:p>
        </p:txBody>
      </p:sp>
      <p:sp>
        <p:nvSpPr>
          <p:cNvPr id="10" name="Bildeforklaring formet som et rektangel 9"/>
          <p:cNvSpPr/>
          <p:nvPr/>
        </p:nvSpPr>
        <p:spPr>
          <a:xfrm>
            <a:off x="803366" y="3444781"/>
            <a:ext cx="2637064" cy="571500"/>
          </a:xfrm>
          <a:prstGeom prst="wedgeRectCallout">
            <a:avLst>
              <a:gd name="adj1" fmla="val 72933"/>
              <a:gd name="adj2" fmla="val -17721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Where?</a:t>
            </a:r>
          </a:p>
        </p:txBody>
      </p:sp>
      <p:grpSp>
        <p:nvGrpSpPr>
          <p:cNvPr id="15" name="Gruppe 14"/>
          <p:cNvGrpSpPr/>
          <p:nvPr/>
        </p:nvGrpSpPr>
        <p:grpSpPr>
          <a:xfrm>
            <a:off x="437564" y="954791"/>
            <a:ext cx="2669820" cy="2147276"/>
            <a:chOff x="437564" y="755470"/>
            <a:chExt cx="2669820" cy="2147276"/>
          </a:xfrm>
        </p:grpSpPr>
        <p:pic>
          <p:nvPicPr>
            <p:cNvPr id="16" name="Picture 2" descr="http://www.kceng.com/wp-content/themes/responsive/images/za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4999" y="2000249"/>
              <a:ext cx="1202385" cy="902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3" name="Picture 7" descr="Bilderesultat for norway ma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564" y="755470"/>
              <a:ext cx="2165982" cy="2062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Rett pil 7"/>
            <p:cNvCxnSpPr/>
            <p:nvPr/>
          </p:nvCxnSpPr>
          <p:spPr>
            <a:xfrm flipH="1" flipV="1">
              <a:off x="1182100" y="2035387"/>
              <a:ext cx="722899" cy="34466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Ellipse 11"/>
          <p:cNvSpPr/>
          <p:nvPr/>
        </p:nvSpPr>
        <p:spPr>
          <a:xfrm>
            <a:off x="4015740" y="2130990"/>
            <a:ext cx="891540" cy="78747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kstSylinder 4"/>
          <p:cNvSpPr txBox="1"/>
          <p:nvPr/>
        </p:nvSpPr>
        <p:spPr>
          <a:xfrm>
            <a:off x="4090309" y="2191950"/>
            <a:ext cx="759278" cy="654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GB"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42</a:t>
            </a:r>
          </a:p>
        </p:txBody>
      </p:sp>
      <p:sp>
        <p:nvSpPr>
          <p:cNvPr id="17" name="TekstSylinder 16"/>
          <p:cNvSpPr txBox="1"/>
          <p:nvPr/>
        </p:nvSpPr>
        <p:spPr>
          <a:xfrm>
            <a:off x="1287780" y="175260"/>
            <a:ext cx="2373630" cy="373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GB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Object reference</a:t>
            </a:r>
          </a:p>
        </p:txBody>
      </p:sp>
      <p:sp>
        <p:nvSpPr>
          <p:cNvPr id="22" name="TekstSylinder 21"/>
          <p:cNvSpPr txBox="1"/>
          <p:nvPr/>
        </p:nvSpPr>
        <p:spPr>
          <a:xfrm>
            <a:off x="5657306" y="175260"/>
            <a:ext cx="2373630" cy="373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GB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Signal Description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8A4182A6-C2E2-42C9-80D1-AB677827DEE5}"/>
              </a:ext>
            </a:extLst>
          </p:cNvPr>
          <p:cNvSpPr/>
          <p:nvPr/>
        </p:nvSpPr>
        <p:spPr>
          <a:xfrm>
            <a:off x="803366" y="4087953"/>
            <a:ext cx="2637062" cy="373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IEC/ISO 81346</a:t>
            </a: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49ED2A5D-AB60-407A-B407-7F5C775B965B}"/>
              </a:ext>
            </a:extLst>
          </p:cNvPr>
          <p:cNvSpPr/>
          <p:nvPr/>
        </p:nvSpPr>
        <p:spPr>
          <a:xfrm>
            <a:off x="5657306" y="802710"/>
            <a:ext cx="2637062" cy="3734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IEC 61850</a:t>
            </a:r>
          </a:p>
        </p:txBody>
      </p:sp>
    </p:spTree>
    <p:extLst>
      <p:ext uri="{BB962C8B-B14F-4D97-AF65-F5344CB8AC3E}">
        <p14:creationId xmlns:p14="http://schemas.microsoft.com/office/powerpoint/2010/main" val="276435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2" grpId="0" animBg="1"/>
      <p:bldP spid="17" grpId="0"/>
      <p:bldP spid="22" grpId="0"/>
      <p:bldP spid="2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203605" y="2973003"/>
            <a:ext cx="7437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000" dirty="0">
                <a:solidFill>
                  <a:schemeClr val="accent5">
                    <a:lumMod val="75000"/>
                  </a:schemeClr>
                </a:solidFill>
              </a:rPr>
              <a:t>      =A1.KA1.KA  </a:t>
            </a:r>
            <a:r>
              <a:rPr lang="nb-NO" sz="2000" dirty="0"/>
              <a:t>/ </a:t>
            </a:r>
            <a:r>
              <a:rPr lang="nb-NO" sz="2000" dirty="0">
                <a:solidFill>
                  <a:srgbClr val="FF0000"/>
                </a:solidFill>
              </a:rPr>
              <a:t>KVLV1</a:t>
            </a:r>
            <a:r>
              <a:rPr lang="nb-NO" sz="2000" dirty="0"/>
              <a:t> . </a:t>
            </a:r>
            <a:r>
              <a:rPr lang="nb-NO" sz="2000" dirty="0" err="1">
                <a:solidFill>
                  <a:schemeClr val="bg1">
                    <a:lumMod val="50000"/>
                  </a:schemeClr>
                </a:solidFill>
              </a:rPr>
              <a:t>OpnPos</a:t>
            </a:r>
            <a:r>
              <a:rPr lang="nb-NO" sz="2000" dirty="0"/>
              <a:t> . </a:t>
            </a:r>
            <a:r>
              <a:rPr lang="nb-NO" sz="2000" dirty="0" err="1">
                <a:solidFill>
                  <a:srgbClr val="00B050"/>
                </a:solidFill>
              </a:rPr>
              <a:t>stVal</a:t>
            </a:r>
            <a:r>
              <a:rPr lang="nb-NO" sz="2000" dirty="0"/>
              <a:t> &amp; </a:t>
            </a:r>
            <a:r>
              <a:rPr lang="nb-NO" sz="2000" dirty="0">
                <a:solidFill>
                  <a:srgbClr val="7030A0"/>
                </a:solidFill>
              </a:rPr>
              <a:t>[ST]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25" name="TekstSylinder 24"/>
          <p:cNvSpPr txBox="1"/>
          <p:nvPr/>
        </p:nvSpPr>
        <p:spPr>
          <a:xfrm>
            <a:off x="2784226" y="1647632"/>
            <a:ext cx="1474752" cy="31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720"/>
              </a:spcBef>
              <a:buClr>
                <a:schemeClr val="accent4"/>
              </a:buClr>
              <a:buSzPct val="80000"/>
            </a:pPr>
            <a:r>
              <a:rPr lang="en-GB" sz="144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Logical Node</a:t>
            </a:r>
          </a:p>
        </p:txBody>
      </p:sp>
      <p:sp>
        <p:nvSpPr>
          <p:cNvPr id="28" name="TekstSylinder 27"/>
          <p:cNvSpPr txBox="1"/>
          <p:nvPr/>
        </p:nvSpPr>
        <p:spPr>
          <a:xfrm>
            <a:off x="4394848" y="1645226"/>
            <a:ext cx="1118663" cy="560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720"/>
              </a:spcBef>
              <a:buClr>
                <a:schemeClr val="accent4"/>
              </a:buClr>
              <a:buSzPct val="80000"/>
            </a:pPr>
            <a:r>
              <a:rPr lang="en-GB" sz="144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Data Object</a:t>
            </a:r>
          </a:p>
        </p:txBody>
      </p:sp>
      <p:sp>
        <p:nvSpPr>
          <p:cNvPr id="30" name="TekstSylinder 29"/>
          <p:cNvSpPr txBox="1"/>
          <p:nvPr/>
        </p:nvSpPr>
        <p:spPr>
          <a:xfrm>
            <a:off x="5970289" y="1647632"/>
            <a:ext cx="1518317" cy="31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720"/>
              </a:spcBef>
              <a:buClr>
                <a:schemeClr val="accent4"/>
              </a:buClr>
              <a:buSzPct val="80000"/>
            </a:pPr>
            <a:r>
              <a:rPr lang="en-GB" sz="1440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Data attributes</a:t>
            </a:r>
          </a:p>
        </p:txBody>
      </p:sp>
      <p:sp>
        <p:nvSpPr>
          <p:cNvPr id="43" name="TekstSylinder 29">
            <a:extLst>
              <a:ext uri="{FF2B5EF4-FFF2-40B4-BE49-F238E27FC236}">
                <a16:creationId xmlns:a16="http://schemas.microsoft.com/office/drawing/2014/main" id="{A45F4E1E-0D29-4D1A-8C5B-A7FCC0DDFAE2}"/>
              </a:ext>
            </a:extLst>
          </p:cNvPr>
          <p:cNvSpPr txBox="1"/>
          <p:nvPr/>
        </p:nvSpPr>
        <p:spPr>
          <a:xfrm>
            <a:off x="7567402" y="1769517"/>
            <a:ext cx="1073483" cy="560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720"/>
              </a:spcBef>
              <a:buClr>
                <a:schemeClr val="accent4"/>
              </a:buClr>
              <a:buSzPct val="80000"/>
            </a:pPr>
            <a:r>
              <a:rPr lang="en-GB" sz="144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Functional Constraint</a:t>
            </a:r>
          </a:p>
        </p:txBody>
      </p:sp>
      <p:sp>
        <p:nvSpPr>
          <p:cNvPr id="46" name="TekstSylinder 24">
            <a:extLst>
              <a:ext uri="{FF2B5EF4-FFF2-40B4-BE49-F238E27FC236}">
                <a16:creationId xmlns:a16="http://schemas.microsoft.com/office/drawing/2014/main" id="{E4C43538-F439-46DE-AFBC-69236C2938B4}"/>
              </a:ext>
            </a:extLst>
          </p:cNvPr>
          <p:cNvSpPr txBox="1"/>
          <p:nvPr/>
        </p:nvSpPr>
        <p:spPr>
          <a:xfrm>
            <a:off x="1168291" y="1937544"/>
            <a:ext cx="1013633" cy="31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720"/>
              </a:spcBef>
              <a:buClr>
                <a:schemeClr val="accent4"/>
              </a:buClr>
              <a:buSzPct val="80000"/>
            </a:pPr>
            <a:r>
              <a:rPr lang="en-GB" sz="1440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RDS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696C1E5-24C9-45B3-8A06-77ECC4D81988}"/>
              </a:ext>
            </a:extLst>
          </p:cNvPr>
          <p:cNvCxnSpPr>
            <a:stCxn id="46" idx="2"/>
          </p:cNvCxnSpPr>
          <p:nvPr/>
        </p:nvCxnSpPr>
        <p:spPr>
          <a:xfrm>
            <a:off x="1675108" y="2254747"/>
            <a:ext cx="684827" cy="691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9CEA3C2-58D2-4A7B-87A8-0D8A21558334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3521602" y="1964835"/>
            <a:ext cx="304304" cy="10333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EFDFD9E-187D-44B1-B2F8-FDB1250562C6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4811725" y="2206213"/>
            <a:ext cx="142455" cy="78955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AD4B2EF-F6C4-403A-BFAB-DC07BAFC218A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5946583" y="1964835"/>
            <a:ext cx="782865" cy="103334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127B505-28BF-4A94-B2BA-1C69F6486F2B}"/>
              </a:ext>
            </a:extLst>
          </p:cNvPr>
          <p:cNvCxnSpPr>
            <a:cxnSpLocks/>
          </p:cNvCxnSpPr>
          <p:nvPr/>
        </p:nvCxnSpPr>
        <p:spPr>
          <a:xfrm flipH="1">
            <a:off x="6924863" y="2320558"/>
            <a:ext cx="983866" cy="62592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2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  <p:bldP spid="30" grpId="0"/>
      <p:bldP spid="43" grpId="0"/>
      <p:bldP spid="4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946861" y="1942087"/>
            <a:ext cx="3677277" cy="183343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62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Logical</a:t>
            </a:r>
            <a:r>
              <a:rPr lang="nb-NO" dirty="0"/>
              <a:t> Node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28</a:t>
            </a:fld>
            <a:endParaRPr lang="nb-NO" noProof="0"/>
          </a:p>
        </p:txBody>
      </p:sp>
      <p:sp>
        <p:nvSpPr>
          <p:cNvPr id="6" name="Rektangel 12"/>
          <p:cNvSpPr/>
          <p:nvPr/>
        </p:nvSpPr>
        <p:spPr>
          <a:xfrm>
            <a:off x="6716444" y="551703"/>
            <a:ext cx="658229" cy="305344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620"/>
          </a:p>
        </p:txBody>
      </p:sp>
      <p:sp>
        <p:nvSpPr>
          <p:cNvPr id="7" name="AutoShape 2" descr="Image result for location icon"/>
          <p:cNvSpPr>
            <a:spLocks noChangeAspect="1" noChangeArrowheads="1"/>
          </p:cNvSpPr>
          <p:nvPr/>
        </p:nvSpPr>
        <p:spPr bwMode="auto">
          <a:xfrm>
            <a:off x="597218" y="15573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sp>
        <p:nvSpPr>
          <p:cNvPr id="10" name="AutoShape 4" descr="Image result for location icon"/>
          <p:cNvSpPr>
            <a:spLocks noChangeAspect="1" noChangeArrowheads="1"/>
          </p:cNvSpPr>
          <p:nvPr/>
        </p:nvSpPr>
        <p:spPr bwMode="auto">
          <a:xfrm>
            <a:off x="734378" y="29289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sp>
        <p:nvSpPr>
          <p:cNvPr id="11" name="AutoShape 6" descr="Location pin free icon"/>
          <p:cNvSpPr>
            <a:spLocks noChangeAspect="1" noChangeArrowheads="1"/>
          </p:cNvSpPr>
          <p:nvPr/>
        </p:nvSpPr>
        <p:spPr bwMode="auto">
          <a:xfrm>
            <a:off x="871538" y="43005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221" y="2212828"/>
            <a:ext cx="401429" cy="46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686485" y="2129598"/>
            <a:ext cx="2270953" cy="1073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720"/>
              </a:spcBef>
              <a:buClr>
                <a:schemeClr val="accent4"/>
              </a:buClr>
              <a:buSzPct val="80000"/>
            </a:pPr>
            <a:r>
              <a:rPr lang="nb-NO" sz="1620" dirty="0">
                <a:latin typeface="Arial" pitchFamily="34" charset="0"/>
                <a:cs typeface="Arial" pitchFamily="34" charset="0"/>
              </a:rPr>
              <a:t>IEC 61850-7-4</a:t>
            </a:r>
          </a:p>
          <a:p>
            <a:pPr>
              <a:lnSpc>
                <a:spcPct val="110000"/>
              </a:lnSpc>
              <a:spcBef>
                <a:spcPts val="720"/>
              </a:spcBef>
              <a:buClr>
                <a:schemeClr val="accent4"/>
              </a:buClr>
              <a:buSzPct val="80000"/>
            </a:pPr>
            <a:r>
              <a:rPr lang="nb-NO" sz="1620" dirty="0">
                <a:latin typeface="Arial" pitchFamily="34" charset="0"/>
                <a:cs typeface="Arial" pitchFamily="34" charset="0"/>
              </a:rPr>
              <a:t>IEC 61850-7-410</a:t>
            </a:r>
          </a:p>
          <a:p>
            <a:pPr>
              <a:lnSpc>
                <a:spcPct val="110000"/>
              </a:lnSpc>
              <a:spcBef>
                <a:spcPts val="720"/>
              </a:spcBef>
              <a:buClr>
                <a:schemeClr val="accent4"/>
              </a:buClr>
              <a:buSzPct val="80000"/>
            </a:pPr>
            <a:endParaRPr lang="en-GB" sz="162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48307" y="3015062"/>
            <a:ext cx="716687" cy="598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720"/>
              </a:spcBef>
              <a:buClr>
                <a:schemeClr val="accent4"/>
              </a:buClr>
              <a:buSzPct val="80000"/>
            </a:pPr>
            <a:r>
              <a:rPr lang="nb-NO" sz="3240" dirty="0">
                <a:latin typeface="Arial" pitchFamily="34" charset="0"/>
                <a:cs typeface="Arial" pitchFamily="34" charset="0"/>
              </a:rPr>
              <a:t>?</a:t>
            </a:r>
            <a:endParaRPr lang="en-GB" sz="162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28155" y="3141529"/>
            <a:ext cx="2895985" cy="34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720"/>
              </a:spcBef>
              <a:buClr>
                <a:schemeClr val="accent4"/>
              </a:buClr>
              <a:buSzPct val="80000"/>
            </a:pPr>
            <a:r>
              <a:rPr lang="en-US" sz="1620" dirty="0">
                <a:latin typeface="Arial" pitchFamily="34" charset="0"/>
                <a:cs typeface="Arial" pitchFamily="34" charset="0"/>
              </a:rPr>
              <a:t>Signal Main Function Group</a:t>
            </a:r>
          </a:p>
        </p:txBody>
      </p:sp>
      <p:sp>
        <p:nvSpPr>
          <p:cNvPr id="16" name="Rektangel 5">
            <a:extLst>
              <a:ext uri="{FF2B5EF4-FFF2-40B4-BE49-F238E27FC236}">
                <a16:creationId xmlns:a16="http://schemas.microsoft.com/office/drawing/2014/main" id="{0D89CE86-66BD-4929-826A-F44244A89C9B}"/>
              </a:ext>
            </a:extLst>
          </p:cNvPr>
          <p:cNvSpPr/>
          <p:nvPr/>
        </p:nvSpPr>
        <p:spPr>
          <a:xfrm>
            <a:off x="5241073" y="554334"/>
            <a:ext cx="381148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500" dirty="0">
                <a:solidFill>
                  <a:schemeClr val="accent5">
                    <a:lumMod val="75000"/>
                  </a:schemeClr>
                </a:solidFill>
              </a:rPr>
              <a:t>      =A1.KA1.KA</a:t>
            </a:r>
            <a:r>
              <a:rPr lang="nb-NO" sz="1500" dirty="0"/>
              <a:t>/</a:t>
            </a:r>
            <a:r>
              <a:rPr lang="nb-NO" sz="1500" dirty="0">
                <a:solidFill>
                  <a:srgbClr val="FF0000"/>
                </a:solidFill>
              </a:rPr>
              <a:t>KVLV1</a:t>
            </a:r>
            <a:r>
              <a:rPr lang="nb-NO" sz="1500" dirty="0"/>
              <a:t>.</a:t>
            </a:r>
            <a:r>
              <a:rPr lang="nb-NO" sz="1500" dirty="0">
                <a:solidFill>
                  <a:schemeClr val="bg1">
                    <a:lumMod val="50000"/>
                  </a:schemeClr>
                </a:solidFill>
              </a:rPr>
              <a:t>OpnPos</a:t>
            </a:r>
            <a:r>
              <a:rPr lang="nb-NO" sz="1500" dirty="0"/>
              <a:t>.</a:t>
            </a:r>
            <a:r>
              <a:rPr lang="nb-NO" sz="1500" dirty="0">
                <a:solidFill>
                  <a:srgbClr val="00B050"/>
                </a:solidFill>
              </a:rPr>
              <a:t>stVal</a:t>
            </a:r>
            <a:r>
              <a:rPr lang="nb-NO" sz="1500" dirty="0">
                <a:solidFill>
                  <a:srgbClr val="7030A0"/>
                </a:solidFill>
              </a:rPr>
              <a:t>[ST]</a:t>
            </a:r>
            <a:endParaRPr lang="en-US" sz="15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126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4">
            <a:extLst>
              <a:ext uri="{FF2B5EF4-FFF2-40B4-BE49-F238E27FC236}">
                <a16:creationId xmlns:a16="http://schemas.microsoft.com/office/drawing/2014/main" id="{986AAE76-48E4-4816-B9C8-E3BEEBC6BD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69917">
            <a:off x="1218644" y="1528324"/>
            <a:ext cx="2654382" cy="26583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C9754F-5B43-43C5-9B7B-2A8E2ABF5B87}"/>
              </a:ext>
            </a:extLst>
          </p:cNvPr>
          <p:cNvSpPr txBox="1"/>
          <p:nvPr/>
        </p:nvSpPr>
        <p:spPr>
          <a:xfrm>
            <a:off x="5228112" y="122983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Equipment control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A914E-6457-4F05-8B4D-FC84826E2E68}"/>
              </a:ext>
            </a:extLst>
          </p:cNvPr>
          <p:cNvSpPr txBox="1"/>
          <p:nvPr/>
        </p:nvSpPr>
        <p:spPr>
          <a:xfrm>
            <a:off x="6163426" y="2270414"/>
            <a:ext cx="2621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Temperature monitoring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99CFD-CFA3-47E8-A115-95E8FDF7AE40}"/>
              </a:ext>
            </a:extLst>
          </p:cNvPr>
          <p:cNvSpPr txBox="1"/>
          <p:nvPr/>
        </p:nvSpPr>
        <p:spPr>
          <a:xfrm>
            <a:off x="6375687" y="343478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Alarm handling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4A56D7-AEC8-4CD2-9241-80FAD9FCB35B}"/>
              </a:ext>
            </a:extLst>
          </p:cNvPr>
          <p:cNvSpPr txBox="1"/>
          <p:nvPr/>
        </p:nvSpPr>
        <p:spPr>
          <a:xfrm>
            <a:off x="5885970" y="428668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6DA"/>
                </a:solidFill>
              </a:rPr>
              <a:t>HMI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F1158A-9DEB-48B9-8AEB-F50261C18CC7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4150895" y="3527057"/>
            <a:ext cx="1735075" cy="9442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A0108A-259A-4B38-A221-11FAC4701912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4306901" y="3166110"/>
            <a:ext cx="2068786" cy="4533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6B0AD0-2DDC-4A86-A824-18B6BAFED4E3}"/>
              </a:ext>
            </a:extLst>
          </p:cNvPr>
          <p:cNvCxnSpPr>
            <a:stCxn id="6" idx="1"/>
          </p:cNvCxnSpPr>
          <p:nvPr/>
        </p:nvCxnSpPr>
        <p:spPr>
          <a:xfrm flipH="1">
            <a:off x="4316931" y="2455080"/>
            <a:ext cx="1846495" cy="1935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DE1E3C-2DC9-4712-8C97-C6F34A08A850}"/>
              </a:ext>
            </a:extLst>
          </p:cNvPr>
          <p:cNvCxnSpPr>
            <a:stCxn id="5" idx="1"/>
          </p:cNvCxnSpPr>
          <p:nvPr/>
        </p:nvCxnSpPr>
        <p:spPr>
          <a:xfrm flipH="1">
            <a:off x="4215865" y="1414504"/>
            <a:ext cx="1012247" cy="4850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859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C6B7D-EB93-5B4E-FD4D-54325B38A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3</a:t>
            </a:fld>
            <a:endParaRPr lang="nb-NO" noProof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524CC93-E99C-4166-5B8E-F8B9ACD3B3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94674"/>
              </p:ext>
            </p:extLst>
          </p:nvPr>
        </p:nvGraphicFramePr>
        <p:xfrm>
          <a:off x="982980" y="1154229"/>
          <a:ext cx="2380471" cy="3178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52120" imgH="1138320" progId="">
                  <p:embed/>
                </p:oleObj>
              </mc:Choice>
              <mc:Fallback>
                <p:oleObj r:id="rId2" imgW="852120" imgH="113832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524CC93-E99C-4166-5B8E-F8B9ACD3B3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82980" y="1154229"/>
                        <a:ext cx="2380471" cy="3178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FBED55-8759-1A98-DC55-8225A62E6146}"/>
              </a:ext>
            </a:extLst>
          </p:cNvPr>
          <p:cNvSpPr txBox="1"/>
          <p:nvPr/>
        </p:nvSpPr>
        <p:spPr>
          <a:xfrm>
            <a:off x="4701540" y="655320"/>
            <a:ext cx="3589020" cy="4039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dirty="0">
                <a:latin typeface="Arial" pitchFamily="34" charset="0"/>
                <a:cs typeface="Arial" pitchFamily="34" charset="0"/>
              </a:rPr>
              <a:t>Purchasing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dirty="0">
                <a:latin typeface="Arial" pitchFamily="34" charset="0"/>
                <a:cs typeface="Arial" pitchFamily="34" charset="0"/>
              </a:rPr>
              <a:t>Maintenance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dirty="0">
                <a:latin typeface="Arial" pitchFamily="34" charset="0"/>
                <a:cs typeface="Arial" pitchFamily="34" charset="0"/>
              </a:rPr>
              <a:t>Risk management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dirty="0">
                <a:latin typeface="Arial" pitchFamily="34" charset="0"/>
                <a:cs typeface="Arial" pitchFamily="34" charset="0"/>
              </a:rPr>
              <a:t>Process Control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dirty="0">
                <a:latin typeface="Arial" pitchFamily="34" charset="0"/>
                <a:cs typeface="Arial" pitchFamily="34" charset="0"/>
              </a:rPr>
              <a:t>Asset management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dirty="0">
                <a:latin typeface="Arial" pitchFamily="34" charset="0"/>
                <a:cs typeface="Arial" pitchFamily="34" charset="0"/>
              </a:rPr>
              <a:t>Asset condition monitoring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dirty="0">
                <a:latin typeface="Arial" pitchFamily="34" charset="0"/>
                <a:cs typeface="Arial" pitchFamily="34" charset="0"/>
              </a:rPr>
              <a:t>Documentation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dirty="0">
                <a:latin typeface="Arial" pitchFamily="34" charset="0"/>
                <a:cs typeface="Arial" pitchFamily="34" charset="0"/>
              </a:rPr>
              <a:t>Information availability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dirty="0">
                <a:latin typeface="Arial" pitchFamily="34" charset="0"/>
                <a:cs typeface="Arial" pitchFamily="34" charset="0"/>
              </a:rPr>
              <a:t>System information management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dirty="0">
                <a:latin typeface="Arial" pitchFamily="34" charset="0"/>
                <a:cs typeface="Arial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1700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ABAB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ABAB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ABAB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ABAB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ABAB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ABAB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ABAB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ABAB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ABAB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A410D-2923-4649-A913-F90646D5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2981242"/>
            <a:ext cx="5331794" cy="994172"/>
          </a:xfrm>
        </p:spPr>
        <p:txBody>
          <a:bodyPr>
            <a:normAutofit/>
          </a:bodyPr>
          <a:lstStyle/>
          <a:p>
            <a:r>
              <a:rPr lang="en-US" sz="4950" dirty="0">
                <a:solidFill>
                  <a:srgbClr val="FF36DA"/>
                </a:solidFill>
              </a:rPr>
              <a:t>A</a:t>
            </a:r>
            <a:r>
              <a:rPr lang="en-US" sz="4950" dirty="0">
                <a:solidFill>
                  <a:schemeClr val="accent1">
                    <a:lumMod val="75000"/>
                  </a:schemeClr>
                </a:solidFill>
              </a:rPr>
              <a:t>BCD</a:t>
            </a:r>
            <a:r>
              <a:rPr lang="en-US" sz="4950" dirty="0">
                <a:solidFill>
                  <a:schemeClr val="accent4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74E649-0249-4A16-8DFA-68B177F22848}"/>
              </a:ext>
            </a:extLst>
          </p:cNvPr>
          <p:cNvSpPr txBox="1"/>
          <p:nvPr/>
        </p:nvSpPr>
        <p:spPr>
          <a:xfrm>
            <a:off x="4572000" y="2191552"/>
            <a:ext cx="6174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36DA"/>
                </a:solidFill>
              </a:rPr>
              <a:t>Class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79BD31-CFB9-43DB-9F44-B73CEDA1392E}"/>
              </a:ext>
            </a:extLst>
          </p:cNvPr>
          <p:cNvSpPr txBox="1"/>
          <p:nvPr/>
        </p:nvSpPr>
        <p:spPr>
          <a:xfrm>
            <a:off x="5648017" y="2189053"/>
            <a:ext cx="16369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>
                    <a:lumMod val="75000"/>
                  </a:schemeClr>
                </a:solidFill>
              </a:rPr>
              <a:t>Name abbreviation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CBAD0-3F25-4D0A-A285-EC779C105520}"/>
              </a:ext>
            </a:extLst>
          </p:cNvPr>
          <p:cNvSpPr txBox="1"/>
          <p:nvPr/>
        </p:nvSpPr>
        <p:spPr>
          <a:xfrm>
            <a:off x="7285004" y="2868928"/>
            <a:ext cx="11176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4">
                    <a:lumMod val="50000"/>
                  </a:schemeClr>
                </a:solidFill>
              </a:rPr>
              <a:t>Instantiation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A5B64886-8554-44DC-8410-286952D21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80" y="949894"/>
            <a:ext cx="3816188" cy="4001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5B33E4-63E7-41F9-AE1D-47486E458630}"/>
              </a:ext>
            </a:extLst>
          </p:cNvPr>
          <p:cNvCxnSpPr>
            <a:stCxn id="6" idx="1"/>
          </p:cNvCxnSpPr>
          <p:nvPr/>
        </p:nvCxnSpPr>
        <p:spPr>
          <a:xfrm flipH="1">
            <a:off x="6808556" y="3018969"/>
            <a:ext cx="476448" cy="2384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90CC64-6FBA-403D-B191-5A40D19712F6}"/>
              </a:ext>
            </a:extLst>
          </p:cNvPr>
          <p:cNvCxnSpPr>
            <a:cxnSpLocks/>
          </p:cNvCxnSpPr>
          <p:nvPr/>
        </p:nvCxnSpPr>
        <p:spPr>
          <a:xfrm flipH="1">
            <a:off x="5808509" y="2489135"/>
            <a:ext cx="228018" cy="649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6DF907-ECD4-4C32-96E6-2B31AAAD1E3F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880739" y="2491634"/>
            <a:ext cx="0" cy="646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A1B4F83-3445-49CB-B956-6F0FCD973CB1}"/>
              </a:ext>
            </a:extLst>
          </p:cNvPr>
          <p:cNvSpPr txBox="1"/>
          <p:nvPr/>
        </p:nvSpPr>
        <p:spPr>
          <a:xfrm>
            <a:off x="5511314" y="949894"/>
            <a:ext cx="14798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1">
                    <a:lumMod val="50000"/>
                  </a:schemeClr>
                </a:solidFill>
              </a:rPr>
              <a:t>VLV: Valve</a:t>
            </a:r>
          </a:p>
          <a:p>
            <a:r>
              <a:rPr lang="en-US" sz="1050" dirty="0">
                <a:solidFill>
                  <a:schemeClr val="accent1">
                    <a:lumMod val="50000"/>
                  </a:schemeClr>
                </a:solidFill>
              </a:rPr>
              <a:t>BRC: Breaker</a:t>
            </a:r>
          </a:p>
          <a:p>
            <a:r>
              <a:rPr lang="en-US" sz="1050" dirty="0">
                <a:solidFill>
                  <a:schemeClr val="accent1">
                    <a:lumMod val="50000"/>
                  </a:schemeClr>
                </a:solidFill>
              </a:rPr>
              <a:t>TMP: Temperature</a:t>
            </a:r>
          </a:p>
        </p:txBody>
      </p:sp>
    </p:spTree>
    <p:extLst>
      <p:ext uri="{BB962C8B-B14F-4D97-AF65-F5344CB8AC3E}">
        <p14:creationId xmlns:p14="http://schemas.microsoft.com/office/powerpoint/2010/main" val="192464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Logical</a:t>
            </a:r>
            <a:r>
              <a:rPr lang="nb-NO" dirty="0"/>
              <a:t> Node – 61850-7-4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31</a:t>
            </a:fld>
            <a:endParaRPr lang="nb-NO" noProof="0"/>
          </a:p>
        </p:txBody>
      </p:sp>
      <p:sp>
        <p:nvSpPr>
          <p:cNvPr id="7" name="AutoShape 2" descr="Image result for location icon"/>
          <p:cNvSpPr>
            <a:spLocks noChangeAspect="1" noChangeArrowheads="1"/>
          </p:cNvSpPr>
          <p:nvPr/>
        </p:nvSpPr>
        <p:spPr bwMode="auto">
          <a:xfrm>
            <a:off x="597218" y="15573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sp>
        <p:nvSpPr>
          <p:cNvPr id="10" name="AutoShape 4" descr="Image result for location icon"/>
          <p:cNvSpPr>
            <a:spLocks noChangeAspect="1" noChangeArrowheads="1"/>
          </p:cNvSpPr>
          <p:nvPr/>
        </p:nvSpPr>
        <p:spPr bwMode="auto">
          <a:xfrm>
            <a:off x="734378" y="29289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sp>
        <p:nvSpPr>
          <p:cNvPr id="11" name="AutoShape 6" descr="Location pin free icon"/>
          <p:cNvSpPr>
            <a:spLocks noChangeAspect="1" noChangeArrowheads="1"/>
          </p:cNvSpPr>
          <p:nvPr/>
        </p:nvSpPr>
        <p:spPr bwMode="auto">
          <a:xfrm>
            <a:off x="871538" y="43005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983" y="2274135"/>
            <a:ext cx="5803583" cy="1491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4" descr="Image result for valve icon"/>
          <p:cNvSpPr>
            <a:spLocks noChangeAspect="1" noChangeArrowheads="1"/>
          </p:cNvSpPr>
          <p:nvPr/>
        </p:nvSpPr>
        <p:spPr bwMode="auto">
          <a:xfrm>
            <a:off x="1008698" y="56721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sp>
        <p:nvSpPr>
          <p:cNvPr id="6" name="AutoShape 6" descr="Image result for valve icon"/>
          <p:cNvSpPr>
            <a:spLocks noChangeAspect="1" noChangeArrowheads="1"/>
          </p:cNvSpPr>
          <p:nvPr/>
        </p:nvSpPr>
        <p:spPr bwMode="auto">
          <a:xfrm>
            <a:off x="1145858" y="70437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40" y="3019943"/>
            <a:ext cx="1541237" cy="1550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6064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Logical</a:t>
            </a:r>
            <a:r>
              <a:rPr lang="nb-NO" dirty="0"/>
              <a:t> Node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32</a:t>
            </a:fld>
            <a:endParaRPr lang="nb-NO" noProof="0"/>
          </a:p>
        </p:txBody>
      </p:sp>
      <p:sp>
        <p:nvSpPr>
          <p:cNvPr id="7" name="AutoShape 2" descr="Image result for location icon"/>
          <p:cNvSpPr>
            <a:spLocks noChangeAspect="1" noChangeArrowheads="1"/>
          </p:cNvSpPr>
          <p:nvPr/>
        </p:nvSpPr>
        <p:spPr bwMode="auto">
          <a:xfrm>
            <a:off x="597218" y="15573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sp>
        <p:nvSpPr>
          <p:cNvPr id="10" name="AutoShape 4" descr="Image result for location icon"/>
          <p:cNvSpPr>
            <a:spLocks noChangeAspect="1" noChangeArrowheads="1"/>
          </p:cNvSpPr>
          <p:nvPr/>
        </p:nvSpPr>
        <p:spPr bwMode="auto">
          <a:xfrm>
            <a:off x="734378" y="29289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sp>
        <p:nvSpPr>
          <p:cNvPr id="11" name="AutoShape 6" descr="Location pin free icon"/>
          <p:cNvSpPr>
            <a:spLocks noChangeAspect="1" noChangeArrowheads="1"/>
          </p:cNvSpPr>
          <p:nvPr/>
        </p:nvSpPr>
        <p:spPr bwMode="auto">
          <a:xfrm>
            <a:off x="871538" y="43005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sp>
        <p:nvSpPr>
          <p:cNvPr id="5" name="AutoShape 4" descr="Image result for valve icon"/>
          <p:cNvSpPr>
            <a:spLocks noChangeAspect="1" noChangeArrowheads="1"/>
          </p:cNvSpPr>
          <p:nvPr/>
        </p:nvSpPr>
        <p:spPr bwMode="auto">
          <a:xfrm>
            <a:off x="1008698" y="56721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sp>
        <p:nvSpPr>
          <p:cNvPr id="6" name="AutoShape 6" descr="Image result for valve icon"/>
          <p:cNvSpPr>
            <a:spLocks noChangeAspect="1" noChangeArrowheads="1"/>
          </p:cNvSpPr>
          <p:nvPr/>
        </p:nvSpPr>
        <p:spPr bwMode="auto">
          <a:xfrm>
            <a:off x="1145858" y="70437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40" y="3019943"/>
            <a:ext cx="1541237" cy="1550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872" y="615647"/>
            <a:ext cx="3746353" cy="395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766872" y="765811"/>
            <a:ext cx="3746353" cy="48006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620"/>
          </a:p>
        </p:txBody>
      </p:sp>
      <p:sp>
        <p:nvSpPr>
          <p:cNvPr id="13" name="Rectangle 12"/>
          <p:cNvSpPr/>
          <p:nvPr/>
        </p:nvSpPr>
        <p:spPr>
          <a:xfrm>
            <a:off x="3766871" y="1245872"/>
            <a:ext cx="1058876" cy="3324556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620"/>
          </a:p>
        </p:txBody>
      </p:sp>
      <p:sp>
        <p:nvSpPr>
          <p:cNvPr id="14" name="Rectangle 13"/>
          <p:cNvSpPr/>
          <p:nvPr/>
        </p:nvSpPr>
        <p:spPr>
          <a:xfrm>
            <a:off x="4825747" y="1245871"/>
            <a:ext cx="2687477" cy="3324557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620"/>
          </a:p>
        </p:txBody>
      </p:sp>
    </p:spTree>
    <p:extLst>
      <p:ext uri="{BB962C8B-B14F-4D97-AF65-F5344CB8AC3E}">
        <p14:creationId xmlns:p14="http://schemas.microsoft.com/office/powerpoint/2010/main" val="428081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015442" y="1942087"/>
            <a:ext cx="3937708" cy="183343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62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 </a:t>
            </a:r>
            <a:r>
              <a:rPr lang="nb-NO" dirty="0" err="1"/>
              <a:t>objects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33</a:t>
            </a:fld>
            <a:endParaRPr lang="nb-NO" noProof="0"/>
          </a:p>
        </p:txBody>
      </p:sp>
      <p:sp>
        <p:nvSpPr>
          <p:cNvPr id="7" name="AutoShape 2" descr="Image result for location icon"/>
          <p:cNvSpPr>
            <a:spLocks noChangeAspect="1" noChangeArrowheads="1"/>
          </p:cNvSpPr>
          <p:nvPr/>
        </p:nvSpPr>
        <p:spPr bwMode="auto">
          <a:xfrm>
            <a:off x="597218" y="15573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sp>
        <p:nvSpPr>
          <p:cNvPr id="10" name="AutoShape 4" descr="Image result for location icon"/>
          <p:cNvSpPr>
            <a:spLocks noChangeAspect="1" noChangeArrowheads="1"/>
          </p:cNvSpPr>
          <p:nvPr/>
        </p:nvSpPr>
        <p:spPr bwMode="auto">
          <a:xfrm>
            <a:off x="734378" y="29289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sp>
        <p:nvSpPr>
          <p:cNvPr id="11" name="AutoShape 6" descr="Location pin free icon"/>
          <p:cNvSpPr>
            <a:spLocks noChangeAspect="1" noChangeArrowheads="1"/>
          </p:cNvSpPr>
          <p:nvPr/>
        </p:nvSpPr>
        <p:spPr bwMode="auto">
          <a:xfrm>
            <a:off x="871538" y="43005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221" y="2212828"/>
            <a:ext cx="401429" cy="46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686483" y="2150172"/>
            <a:ext cx="3455999" cy="70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720"/>
              </a:spcBef>
              <a:buClr>
                <a:schemeClr val="accent4"/>
              </a:buClr>
              <a:buSzPct val="80000"/>
            </a:pPr>
            <a:r>
              <a:rPr lang="nb-NO" sz="1620" dirty="0">
                <a:latin typeface="Arial" pitchFamily="34" charset="0"/>
                <a:cs typeface="Arial" pitchFamily="34" charset="0"/>
              </a:rPr>
              <a:t>IEC 61850-7-4 (Nodes)</a:t>
            </a:r>
          </a:p>
          <a:p>
            <a:pPr>
              <a:lnSpc>
                <a:spcPct val="110000"/>
              </a:lnSpc>
              <a:spcBef>
                <a:spcPts val="720"/>
              </a:spcBef>
              <a:buClr>
                <a:schemeClr val="accent4"/>
              </a:buClr>
              <a:buSzPct val="80000"/>
            </a:pPr>
            <a:r>
              <a:rPr lang="nb-NO" sz="1620" dirty="0">
                <a:latin typeface="Arial" pitchFamily="34" charset="0"/>
                <a:cs typeface="Arial" pitchFamily="34" charset="0"/>
              </a:rPr>
              <a:t>IEC 61850-7-4 (ch.6, </a:t>
            </a:r>
            <a:r>
              <a:rPr lang="nb-NO" sz="1620" dirty="0" err="1">
                <a:latin typeface="Arial" pitchFamily="34" charset="0"/>
                <a:cs typeface="Arial" pitchFamily="34" charset="0"/>
              </a:rPr>
              <a:t>Table</a:t>
            </a:r>
            <a:r>
              <a:rPr lang="nb-NO" sz="1620" dirty="0">
                <a:latin typeface="Arial" pitchFamily="34" charset="0"/>
                <a:cs typeface="Arial" pitchFamily="34" charset="0"/>
              </a:rPr>
              <a:t> 10)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48307" y="3015062"/>
            <a:ext cx="716687" cy="598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720"/>
              </a:spcBef>
              <a:buClr>
                <a:schemeClr val="accent4"/>
              </a:buClr>
              <a:buSzPct val="80000"/>
            </a:pPr>
            <a:r>
              <a:rPr lang="nb-NO" sz="3240" dirty="0">
                <a:latin typeface="Arial" pitchFamily="34" charset="0"/>
                <a:cs typeface="Arial" pitchFamily="34" charset="0"/>
              </a:rPr>
              <a:t>?</a:t>
            </a:r>
            <a:endParaRPr lang="en-GB" sz="162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28155" y="3141529"/>
            <a:ext cx="2895985" cy="34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720"/>
              </a:spcBef>
              <a:buClr>
                <a:schemeClr val="accent4"/>
              </a:buClr>
              <a:buSzPct val="80000"/>
            </a:pPr>
            <a:r>
              <a:rPr lang="en-US" sz="1620" dirty="0">
                <a:latin typeface="Arial" pitchFamily="34" charset="0"/>
                <a:cs typeface="Arial" pitchFamily="34" charset="0"/>
              </a:rPr>
              <a:t>Nature of the signal</a:t>
            </a:r>
          </a:p>
        </p:txBody>
      </p:sp>
      <p:sp>
        <p:nvSpPr>
          <p:cNvPr id="16" name="Rektangel 12">
            <a:extLst>
              <a:ext uri="{FF2B5EF4-FFF2-40B4-BE49-F238E27FC236}">
                <a16:creationId xmlns:a16="http://schemas.microsoft.com/office/drawing/2014/main" id="{99CD67F6-8073-40AB-B23A-0E8B60684F90}"/>
              </a:ext>
            </a:extLst>
          </p:cNvPr>
          <p:cNvSpPr/>
          <p:nvPr/>
        </p:nvSpPr>
        <p:spPr>
          <a:xfrm>
            <a:off x="7315200" y="554333"/>
            <a:ext cx="840105" cy="305344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620"/>
          </a:p>
        </p:txBody>
      </p:sp>
      <p:sp>
        <p:nvSpPr>
          <p:cNvPr id="17" name="Rektangel 5">
            <a:extLst>
              <a:ext uri="{FF2B5EF4-FFF2-40B4-BE49-F238E27FC236}">
                <a16:creationId xmlns:a16="http://schemas.microsoft.com/office/drawing/2014/main" id="{8CEDDB0F-8CFB-4943-AE3B-D0F57521E8F8}"/>
              </a:ext>
            </a:extLst>
          </p:cNvPr>
          <p:cNvSpPr/>
          <p:nvPr/>
        </p:nvSpPr>
        <p:spPr>
          <a:xfrm>
            <a:off x="5233639" y="554334"/>
            <a:ext cx="381892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500" dirty="0">
                <a:solidFill>
                  <a:schemeClr val="accent5">
                    <a:lumMod val="75000"/>
                  </a:schemeClr>
                </a:solidFill>
              </a:rPr>
              <a:t>      =A1.KA1.KA</a:t>
            </a:r>
            <a:r>
              <a:rPr lang="nb-NO" sz="1500" dirty="0"/>
              <a:t>/</a:t>
            </a:r>
            <a:r>
              <a:rPr lang="nb-NO" sz="1500" dirty="0">
                <a:solidFill>
                  <a:srgbClr val="FF0000"/>
                </a:solidFill>
              </a:rPr>
              <a:t>KVLV1</a:t>
            </a:r>
            <a:r>
              <a:rPr lang="nb-NO" sz="1500" dirty="0"/>
              <a:t>.</a:t>
            </a:r>
            <a:r>
              <a:rPr lang="nb-NO" sz="1500" dirty="0">
                <a:solidFill>
                  <a:schemeClr val="bg1">
                    <a:lumMod val="50000"/>
                  </a:schemeClr>
                </a:solidFill>
              </a:rPr>
              <a:t>OpnPos</a:t>
            </a:r>
            <a:r>
              <a:rPr lang="nb-NO" sz="1500" dirty="0"/>
              <a:t>.</a:t>
            </a:r>
            <a:r>
              <a:rPr lang="nb-NO" sz="1500" dirty="0">
                <a:solidFill>
                  <a:srgbClr val="00B050"/>
                </a:solidFill>
              </a:rPr>
              <a:t>stVal</a:t>
            </a:r>
            <a:r>
              <a:rPr lang="nb-NO" sz="1500" dirty="0">
                <a:solidFill>
                  <a:srgbClr val="7030A0"/>
                </a:solidFill>
              </a:rPr>
              <a:t>[ST]</a:t>
            </a:r>
            <a:endParaRPr lang="en-US" sz="15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511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 Objects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34</a:t>
            </a:fld>
            <a:endParaRPr lang="nb-NO" noProof="0"/>
          </a:p>
        </p:txBody>
      </p:sp>
      <p:sp>
        <p:nvSpPr>
          <p:cNvPr id="7" name="AutoShape 2" descr="Image result for location icon"/>
          <p:cNvSpPr>
            <a:spLocks noChangeAspect="1" noChangeArrowheads="1"/>
          </p:cNvSpPr>
          <p:nvPr/>
        </p:nvSpPr>
        <p:spPr bwMode="auto">
          <a:xfrm>
            <a:off x="597218" y="15573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sp>
        <p:nvSpPr>
          <p:cNvPr id="10" name="AutoShape 4" descr="Image result for location icon"/>
          <p:cNvSpPr>
            <a:spLocks noChangeAspect="1" noChangeArrowheads="1"/>
          </p:cNvSpPr>
          <p:nvPr/>
        </p:nvSpPr>
        <p:spPr bwMode="auto">
          <a:xfrm>
            <a:off x="734378" y="29289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sp>
        <p:nvSpPr>
          <p:cNvPr id="11" name="AutoShape 6" descr="Location pin free icon"/>
          <p:cNvSpPr>
            <a:spLocks noChangeAspect="1" noChangeArrowheads="1"/>
          </p:cNvSpPr>
          <p:nvPr/>
        </p:nvSpPr>
        <p:spPr bwMode="auto">
          <a:xfrm>
            <a:off x="871538" y="43005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sp>
        <p:nvSpPr>
          <p:cNvPr id="5" name="AutoShape 4" descr="Image result for valve icon"/>
          <p:cNvSpPr>
            <a:spLocks noChangeAspect="1" noChangeArrowheads="1"/>
          </p:cNvSpPr>
          <p:nvPr/>
        </p:nvSpPr>
        <p:spPr bwMode="auto">
          <a:xfrm>
            <a:off x="1008698" y="56721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sp>
        <p:nvSpPr>
          <p:cNvPr id="6" name="AutoShape 6" descr="Image result for valve icon"/>
          <p:cNvSpPr>
            <a:spLocks noChangeAspect="1" noChangeArrowheads="1"/>
          </p:cNvSpPr>
          <p:nvPr/>
        </p:nvSpPr>
        <p:spPr bwMode="auto">
          <a:xfrm>
            <a:off x="1145858" y="70437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40" y="3019943"/>
            <a:ext cx="1541237" cy="1550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873" y="615646"/>
            <a:ext cx="4300502" cy="4539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Down Arrow 20">
            <a:extLst>
              <a:ext uri="{FF2B5EF4-FFF2-40B4-BE49-F238E27FC236}">
                <a16:creationId xmlns:a16="http://schemas.microsoft.com/office/drawing/2014/main" id="{BEA3F7A6-DDCB-42C8-82A0-D004AF61B6DA}"/>
              </a:ext>
            </a:extLst>
          </p:cNvPr>
          <p:cNvSpPr/>
          <p:nvPr/>
        </p:nvSpPr>
        <p:spPr>
          <a:xfrm rot="2023265">
            <a:off x="4856536" y="253441"/>
            <a:ext cx="746048" cy="1300178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20"/>
          </a:p>
        </p:txBody>
      </p:sp>
    </p:spTree>
    <p:extLst>
      <p:ext uri="{BB962C8B-B14F-4D97-AF65-F5344CB8AC3E}">
        <p14:creationId xmlns:p14="http://schemas.microsoft.com/office/powerpoint/2010/main" val="281121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 Objects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35</a:t>
            </a:fld>
            <a:endParaRPr lang="nb-NO" noProof="0"/>
          </a:p>
        </p:txBody>
      </p:sp>
      <p:sp>
        <p:nvSpPr>
          <p:cNvPr id="7" name="AutoShape 2" descr="Image result for location icon"/>
          <p:cNvSpPr>
            <a:spLocks noChangeAspect="1" noChangeArrowheads="1"/>
          </p:cNvSpPr>
          <p:nvPr/>
        </p:nvSpPr>
        <p:spPr bwMode="auto">
          <a:xfrm>
            <a:off x="597218" y="15573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sp>
        <p:nvSpPr>
          <p:cNvPr id="10" name="AutoShape 4" descr="Image result for location icon"/>
          <p:cNvSpPr>
            <a:spLocks noChangeAspect="1" noChangeArrowheads="1"/>
          </p:cNvSpPr>
          <p:nvPr/>
        </p:nvSpPr>
        <p:spPr bwMode="auto">
          <a:xfrm>
            <a:off x="734378" y="29289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sp>
        <p:nvSpPr>
          <p:cNvPr id="11" name="AutoShape 6" descr="Location pin free icon"/>
          <p:cNvSpPr>
            <a:spLocks noChangeAspect="1" noChangeArrowheads="1"/>
          </p:cNvSpPr>
          <p:nvPr/>
        </p:nvSpPr>
        <p:spPr bwMode="auto">
          <a:xfrm>
            <a:off x="871538" y="43005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sp>
        <p:nvSpPr>
          <p:cNvPr id="5" name="AutoShape 4" descr="Image result for valve icon"/>
          <p:cNvSpPr>
            <a:spLocks noChangeAspect="1" noChangeArrowheads="1"/>
          </p:cNvSpPr>
          <p:nvPr/>
        </p:nvSpPr>
        <p:spPr bwMode="auto">
          <a:xfrm>
            <a:off x="1008698" y="56721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sp>
        <p:nvSpPr>
          <p:cNvPr id="6" name="AutoShape 6" descr="Image result for valve icon"/>
          <p:cNvSpPr>
            <a:spLocks noChangeAspect="1" noChangeArrowheads="1"/>
          </p:cNvSpPr>
          <p:nvPr/>
        </p:nvSpPr>
        <p:spPr bwMode="auto">
          <a:xfrm>
            <a:off x="1145858" y="70437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40" y="3019943"/>
            <a:ext cx="1541237" cy="1550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3910556" y="3944021"/>
            <a:ext cx="1366926" cy="793305"/>
            <a:chOff x="3288342" y="3435409"/>
            <a:chExt cx="2129692" cy="881450"/>
          </a:xfrm>
        </p:grpSpPr>
        <p:sp>
          <p:nvSpPr>
            <p:cNvPr id="9" name="TextBox 8"/>
            <p:cNvSpPr txBox="1"/>
            <p:nvPr/>
          </p:nvSpPr>
          <p:spPr>
            <a:xfrm>
              <a:off x="3426864" y="3435409"/>
              <a:ext cx="1991170" cy="383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  <a:spcBef>
                  <a:spcPts val="720"/>
                </a:spcBef>
                <a:buClr>
                  <a:schemeClr val="accent4"/>
                </a:buClr>
                <a:buSzPct val="80000"/>
              </a:pPr>
              <a:r>
                <a:rPr lang="nb-NO" sz="162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=A1.KA1</a:t>
              </a:r>
              <a:endParaRPr lang="en-GB" sz="162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88342" y="3856191"/>
              <a:ext cx="1138387" cy="460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720"/>
                </a:spcBef>
                <a:buClr>
                  <a:schemeClr val="accent4"/>
                </a:buClr>
                <a:buSzPct val="80000"/>
              </a:pPr>
              <a:r>
                <a:rPr lang="nb-NO" sz="990" dirty="0" err="1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Logical</a:t>
              </a:r>
              <a:r>
                <a:rPr lang="nb-NO" sz="99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 Device</a:t>
              </a:r>
              <a:endParaRPr lang="en-GB" sz="99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32667" y="3942744"/>
            <a:ext cx="889631" cy="785141"/>
            <a:chOff x="4352644" y="3433988"/>
            <a:chExt cx="988478" cy="872377"/>
          </a:xfrm>
        </p:grpSpPr>
        <p:sp>
          <p:nvSpPr>
            <p:cNvPr id="16" name="TextBox 15"/>
            <p:cNvSpPr txBox="1"/>
            <p:nvPr/>
          </p:nvSpPr>
          <p:spPr>
            <a:xfrm>
              <a:off x="4352644" y="3433988"/>
              <a:ext cx="988478" cy="383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  <a:spcBef>
                  <a:spcPts val="720"/>
                </a:spcBef>
                <a:buClr>
                  <a:schemeClr val="accent4"/>
                </a:buClr>
                <a:buSzPct val="80000"/>
              </a:pPr>
              <a:r>
                <a:rPr lang="nb-NO" sz="162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" pitchFamily="34" charset="0"/>
                  <a:cs typeface="Arial" pitchFamily="34" charset="0"/>
                </a:rPr>
                <a:t>/KVLV1</a:t>
              </a:r>
              <a:endParaRPr lang="en-GB" sz="162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522852" y="3845698"/>
              <a:ext cx="733520" cy="460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720"/>
                </a:spcBef>
                <a:buClr>
                  <a:schemeClr val="accent4"/>
                </a:buClr>
                <a:buSzPct val="80000"/>
              </a:pPr>
              <a:r>
                <a:rPr lang="nb-NO" sz="99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" pitchFamily="34" charset="0"/>
                  <a:cs typeface="Arial" pitchFamily="34" charset="0"/>
                </a:rPr>
                <a:t>Logical</a:t>
              </a:r>
              <a:r>
                <a:rPr lang="nb-NO" sz="99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" pitchFamily="34" charset="0"/>
                  <a:cs typeface="Arial" pitchFamily="34" charset="0"/>
                </a:rPr>
                <a:t> Node</a:t>
              </a:r>
              <a:endParaRPr lang="en-GB" sz="99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497958" y="3935049"/>
            <a:ext cx="1792053" cy="779607"/>
            <a:chOff x="5091856" y="3425442"/>
            <a:chExt cx="1991170" cy="866229"/>
          </a:xfrm>
        </p:grpSpPr>
        <p:sp>
          <p:nvSpPr>
            <p:cNvPr id="15" name="TextBox 14"/>
            <p:cNvSpPr txBox="1"/>
            <p:nvPr/>
          </p:nvSpPr>
          <p:spPr>
            <a:xfrm>
              <a:off x="5091856" y="3425442"/>
              <a:ext cx="1991170" cy="383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  <a:spcBef>
                  <a:spcPts val="720"/>
                </a:spcBef>
                <a:buClr>
                  <a:schemeClr val="accent4"/>
                </a:buClr>
                <a:buSzPct val="80000"/>
              </a:pPr>
              <a:r>
                <a:rPr lang="nb-NO" sz="1620" dirty="0">
                  <a:solidFill>
                    <a:schemeClr val="accent5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.</a:t>
              </a:r>
              <a:r>
                <a:rPr lang="nb-NO" sz="1620" dirty="0" err="1">
                  <a:solidFill>
                    <a:schemeClr val="accent5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OpenPos</a:t>
              </a:r>
              <a:endParaRPr lang="en-GB" sz="1620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32568" y="3831004"/>
              <a:ext cx="733521" cy="460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  <a:spcBef>
                  <a:spcPts val="720"/>
                </a:spcBef>
                <a:buClr>
                  <a:schemeClr val="accent4"/>
                </a:buClr>
                <a:buSzPct val="80000"/>
              </a:pPr>
              <a:r>
                <a:rPr lang="nb-NO" sz="990" dirty="0">
                  <a:solidFill>
                    <a:schemeClr val="accent5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Data Object</a:t>
              </a:r>
              <a:endParaRPr lang="en-GB" sz="990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800229" y="1697059"/>
            <a:ext cx="4238100" cy="2026670"/>
          </a:xfrm>
          <a:prstGeom prst="rect">
            <a:avLst/>
          </a:prstGeom>
          <a:solidFill>
            <a:srgbClr val="00B0DC">
              <a:alpha val="3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20" dirty="0"/>
          </a:p>
          <a:p>
            <a:pPr algn="ctr"/>
            <a:endParaRPr lang="nb-NO" sz="1620" dirty="0"/>
          </a:p>
          <a:p>
            <a:pPr algn="ctr"/>
            <a:endParaRPr lang="nb-NO" sz="1620" dirty="0"/>
          </a:p>
          <a:p>
            <a:pPr algn="ctr"/>
            <a:endParaRPr lang="nb-NO" sz="1620" dirty="0"/>
          </a:p>
          <a:p>
            <a:pPr algn="ctr"/>
            <a:endParaRPr lang="nb-NO" sz="1620" dirty="0"/>
          </a:p>
          <a:p>
            <a:pPr algn="ctr"/>
            <a:endParaRPr lang="nb-NO" sz="1620" dirty="0"/>
          </a:p>
          <a:p>
            <a:pPr algn="ctr"/>
            <a:endParaRPr lang="nb-NO" sz="1620" dirty="0"/>
          </a:p>
          <a:p>
            <a:pPr algn="ctr"/>
            <a:r>
              <a:rPr lang="nb-NO" sz="1620" dirty="0"/>
              <a:t>Information – NOT PART OF TAG</a:t>
            </a:r>
            <a:endParaRPr lang="en-GB" sz="162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26" y="1483874"/>
            <a:ext cx="5284104" cy="185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Down Arrow 20"/>
          <p:cNvSpPr/>
          <p:nvPr/>
        </p:nvSpPr>
        <p:spPr>
          <a:xfrm rot="2023265">
            <a:off x="4612829" y="551470"/>
            <a:ext cx="746048" cy="1300178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20"/>
          </a:p>
        </p:txBody>
      </p:sp>
      <p:grpSp>
        <p:nvGrpSpPr>
          <p:cNvPr id="26" name="Group 25"/>
          <p:cNvGrpSpPr/>
          <p:nvPr/>
        </p:nvGrpSpPr>
        <p:grpSpPr>
          <a:xfrm>
            <a:off x="1940242" y="2869999"/>
            <a:ext cx="5662097" cy="2361101"/>
            <a:chOff x="1647825" y="2871387"/>
            <a:chExt cx="6291218" cy="2623446"/>
          </a:xfrm>
        </p:grpSpPr>
        <p:cxnSp>
          <p:nvCxnSpPr>
            <p:cNvPr id="24" name="Straight Arrow Connector 23"/>
            <p:cNvCxnSpPr/>
            <p:nvPr/>
          </p:nvCxnSpPr>
          <p:spPr>
            <a:xfrm flipV="1">
              <a:off x="7127193" y="2871387"/>
              <a:ext cx="811850" cy="2394846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825" y="5266233"/>
              <a:ext cx="5848350" cy="228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156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946862" y="1942087"/>
            <a:ext cx="3937708" cy="183343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62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Common</a:t>
            </a:r>
            <a:r>
              <a:rPr lang="nb-NO" dirty="0"/>
              <a:t> data </a:t>
            </a:r>
            <a:r>
              <a:rPr lang="nb-NO" dirty="0" err="1"/>
              <a:t>class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36</a:t>
            </a:fld>
            <a:endParaRPr lang="nb-NO" noProof="0"/>
          </a:p>
        </p:txBody>
      </p:sp>
      <p:sp>
        <p:nvSpPr>
          <p:cNvPr id="7" name="AutoShape 2" descr="Image result for location icon"/>
          <p:cNvSpPr>
            <a:spLocks noChangeAspect="1" noChangeArrowheads="1"/>
          </p:cNvSpPr>
          <p:nvPr/>
        </p:nvSpPr>
        <p:spPr bwMode="auto">
          <a:xfrm>
            <a:off x="597218" y="15573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sp>
        <p:nvSpPr>
          <p:cNvPr id="10" name="AutoShape 4" descr="Image result for location icon"/>
          <p:cNvSpPr>
            <a:spLocks noChangeAspect="1" noChangeArrowheads="1"/>
          </p:cNvSpPr>
          <p:nvPr/>
        </p:nvSpPr>
        <p:spPr bwMode="auto">
          <a:xfrm>
            <a:off x="734378" y="29289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sp>
        <p:nvSpPr>
          <p:cNvPr id="11" name="AutoShape 6" descr="Location pin free icon"/>
          <p:cNvSpPr>
            <a:spLocks noChangeAspect="1" noChangeArrowheads="1"/>
          </p:cNvSpPr>
          <p:nvPr/>
        </p:nvSpPr>
        <p:spPr bwMode="auto">
          <a:xfrm>
            <a:off x="871538" y="43005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221" y="2212828"/>
            <a:ext cx="401429" cy="46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694175" y="2268043"/>
            <a:ext cx="3455999" cy="34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720"/>
              </a:spcBef>
              <a:buClr>
                <a:schemeClr val="accent4"/>
              </a:buClr>
              <a:buSzPct val="80000"/>
            </a:pPr>
            <a:r>
              <a:rPr lang="nb-NO" sz="1620" dirty="0">
                <a:latin typeface="Arial" pitchFamily="34" charset="0"/>
                <a:cs typeface="Arial" pitchFamily="34" charset="0"/>
              </a:rPr>
              <a:t>IEC 61850-7-3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48307" y="3015062"/>
            <a:ext cx="716687" cy="598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720"/>
              </a:spcBef>
              <a:buClr>
                <a:schemeClr val="accent4"/>
              </a:buClr>
              <a:buSzPct val="80000"/>
            </a:pPr>
            <a:r>
              <a:rPr lang="nb-NO" sz="3240" dirty="0">
                <a:latin typeface="Arial" pitchFamily="34" charset="0"/>
                <a:cs typeface="Arial" pitchFamily="34" charset="0"/>
              </a:rPr>
              <a:t>?</a:t>
            </a:r>
            <a:endParaRPr lang="en-GB" sz="162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93962" y="3142288"/>
            <a:ext cx="2895985" cy="34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720"/>
              </a:spcBef>
              <a:buClr>
                <a:schemeClr val="accent4"/>
              </a:buClr>
              <a:buSzPct val="80000"/>
            </a:pPr>
            <a:r>
              <a:rPr lang="en-US" sz="162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Data Object </a:t>
            </a:r>
            <a:r>
              <a:rPr lang="en-US" sz="1620" dirty="0">
                <a:latin typeface="Arial" pitchFamily="34" charset="0"/>
                <a:cs typeface="Arial" pitchFamily="34" charset="0"/>
              </a:rPr>
              <a:t>Category</a:t>
            </a:r>
          </a:p>
        </p:txBody>
      </p:sp>
      <p:sp>
        <p:nvSpPr>
          <p:cNvPr id="16" name="Rektangel 12">
            <a:extLst>
              <a:ext uri="{FF2B5EF4-FFF2-40B4-BE49-F238E27FC236}">
                <a16:creationId xmlns:a16="http://schemas.microsoft.com/office/drawing/2014/main" id="{5770A661-93A3-4237-83F3-3E3E4CB4A3BB}"/>
              </a:ext>
            </a:extLst>
          </p:cNvPr>
          <p:cNvSpPr/>
          <p:nvPr/>
        </p:nvSpPr>
        <p:spPr>
          <a:xfrm>
            <a:off x="7539995" y="1106392"/>
            <a:ext cx="629597" cy="305344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620"/>
          </a:p>
        </p:txBody>
      </p:sp>
      <p:sp>
        <p:nvSpPr>
          <p:cNvPr id="17" name="Rektangel 5">
            <a:extLst>
              <a:ext uri="{FF2B5EF4-FFF2-40B4-BE49-F238E27FC236}">
                <a16:creationId xmlns:a16="http://schemas.microsoft.com/office/drawing/2014/main" id="{783D99EA-515F-4A1B-A856-66A0233CB058}"/>
              </a:ext>
            </a:extLst>
          </p:cNvPr>
          <p:cNvSpPr/>
          <p:nvPr/>
        </p:nvSpPr>
        <p:spPr>
          <a:xfrm>
            <a:off x="5708971" y="554334"/>
            <a:ext cx="334359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500" dirty="0">
                <a:solidFill>
                  <a:schemeClr val="accent5">
                    <a:lumMod val="75000"/>
                  </a:schemeClr>
                </a:solidFill>
              </a:rPr>
              <a:t>      =A1.KA1.KA</a:t>
            </a:r>
            <a:r>
              <a:rPr lang="nb-NO" sz="1500" dirty="0"/>
              <a:t>/</a:t>
            </a:r>
            <a:r>
              <a:rPr lang="nb-NO" sz="1500" dirty="0">
                <a:solidFill>
                  <a:srgbClr val="FF0000"/>
                </a:solidFill>
              </a:rPr>
              <a:t>KVLV1</a:t>
            </a:r>
            <a:r>
              <a:rPr lang="nb-NO" sz="1500" dirty="0"/>
              <a:t>.</a:t>
            </a:r>
            <a:r>
              <a:rPr lang="nb-NO" sz="1500" dirty="0">
                <a:solidFill>
                  <a:schemeClr val="bg1">
                    <a:lumMod val="50000"/>
                  </a:schemeClr>
                </a:solidFill>
              </a:rPr>
              <a:t>OpnPos</a:t>
            </a:r>
            <a:r>
              <a:rPr lang="nb-NO" sz="1500" dirty="0"/>
              <a:t>.</a:t>
            </a:r>
            <a:r>
              <a:rPr lang="nb-NO" sz="1500" dirty="0">
                <a:solidFill>
                  <a:srgbClr val="00B050"/>
                </a:solidFill>
              </a:rPr>
              <a:t>stVal</a:t>
            </a:r>
            <a:r>
              <a:rPr lang="nb-NO" sz="1500" dirty="0">
                <a:solidFill>
                  <a:srgbClr val="7030A0"/>
                </a:solidFill>
              </a:rPr>
              <a:t>[ST]</a:t>
            </a:r>
            <a:endParaRPr lang="en-US" sz="1500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B5E85A-361D-4B23-A36F-97D5070E6EDB}"/>
              </a:ext>
            </a:extLst>
          </p:cNvPr>
          <p:cNvCxnSpPr>
            <a:cxnSpLocks/>
          </p:cNvCxnSpPr>
          <p:nvPr/>
        </p:nvCxnSpPr>
        <p:spPr>
          <a:xfrm>
            <a:off x="7854794" y="854416"/>
            <a:ext cx="0" cy="36002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E749CFD-F0D7-48B5-AC73-DD79669E5F37}"/>
              </a:ext>
            </a:extLst>
          </p:cNvPr>
          <p:cNvSpPr txBox="1"/>
          <p:nvPr/>
        </p:nvSpPr>
        <p:spPr>
          <a:xfrm>
            <a:off x="7661711" y="1139997"/>
            <a:ext cx="530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chemeClr val="bg1">
                    <a:lumMod val="65000"/>
                  </a:schemeClr>
                </a:solidFill>
              </a:rPr>
              <a:t>SPS</a:t>
            </a:r>
          </a:p>
        </p:txBody>
      </p:sp>
    </p:spTree>
    <p:extLst>
      <p:ext uri="{BB962C8B-B14F-4D97-AF65-F5344CB8AC3E}">
        <p14:creationId xmlns:p14="http://schemas.microsoft.com/office/powerpoint/2010/main" val="257467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Common</a:t>
            </a:r>
            <a:r>
              <a:rPr lang="nb-NO" dirty="0"/>
              <a:t> data </a:t>
            </a:r>
            <a:r>
              <a:rPr lang="nb-NO" dirty="0" err="1"/>
              <a:t>class</a:t>
            </a:r>
            <a:r>
              <a:rPr lang="nb-NO" dirty="0"/>
              <a:t> </a:t>
            </a:r>
            <a:br>
              <a:rPr lang="nb-NO" dirty="0"/>
            </a:br>
            <a:r>
              <a:rPr lang="nb-NO" dirty="0"/>
              <a:t>(61850-7-3)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37</a:t>
            </a:fld>
            <a:endParaRPr lang="nb-NO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E5508A-D6CA-4B59-87F6-DF58A50D1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486721"/>
            <a:ext cx="3521869" cy="447461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7AA9FD4-0054-4982-B328-0C38C35EB3A5}"/>
              </a:ext>
            </a:extLst>
          </p:cNvPr>
          <p:cNvCxnSpPr/>
          <p:nvPr/>
        </p:nvCxnSpPr>
        <p:spPr>
          <a:xfrm>
            <a:off x="4464844" y="1800225"/>
            <a:ext cx="235743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7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Common</a:t>
            </a:r>
            <a:r>
              <a:rPr lang="nb-NO" dirty="0"/>
              <a:t> data </a:t>
            </a:r>
            <a:r>
              <a:rPr lang="nb-NO" dirty="0" err="1"/>
              <a:t>class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38</a:t>
            </a:fld>
            <a:endParaRPr lang="nb-NO" noProof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961" y="1450432"/>
            <a:ext cx="4251623" cy="3429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Down Arrow 20">
            <a:extLst>
              <a:ext uri="{FF2B5EF4-FFF2-40B4-BE49-F238E27FC236}">
                <a16:creationId xmlns:a16="http://schemas.microsoft.com/office/drawing/2014/main" id="{4FC9FB29-4F92-4024-A510-980AD451C899}"/>
              </a:ext>
            </a:extLst>
          </p:cNvPr>
          <p:cNvSpPr/>
          <p:nvPr/>
        </p:nvSpPr>
        <p:spPr>
          <a:xfrm rot="2023265">
            <a:off x="3198367" y="1071179"/>
            <a:ext cx="746048" cy="1300178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20"/>
          </a:p>
        </p:txBody>
      </p:sp>
      <p:sp>
        <p:nvSpPr>
          <p:cNvPr id="14" name="Rektangel 12">
            <a:extLst>
              <a:ext uri="{FF2B5EF4-FFF2-40B4-BE49-F238E27FC236}">
                <a16:creationId xmlns:a16="http://schemas.microsoft.com/office/drawing/2014/main" id="{2493DAEC-5674-4EEF-A97B-715859F471CE}"/>
              </a:ext>
            </a:extLst>
          </p:cNvPr>
          <p:cNvSpPr/>
          <p:nvPr/>
        </p:nvSpPr>
        <p:spPr>
          <a:xfrm>
            <a:off x="8014010" y="559594"/>
            <a:ext cx="569920" cy="305344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620"/>
          </a:p>
        </p:txBody>
      </p:sp>
      <p:sp>
        <p:nvSpPr>
          <p:cNvPr id="15" name="Rektangel 5">
            <a:extLst>
              <a:ext uri="{FF2B5EF4-FFF2-40B4-BE49-F238E27FC236}">
                <a16:creationId xmlns:a16="http://schemas.microsoft.com/office/drawing/2014/main" id="{0D74E74F-C003-4A0D-8CB6-03F32F1435FE}"/>
              </a:ext>
            </a:extLst>
          </p:cNvPr>
          <p:cNvSpPr/>
          <p:nvPr/>
        </p:nvSpPr>
        <p:spPr>
          <a:xfrm>
            <a:off x="5196468" y="554334"/>
            <a:ext cx="385609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500" dirty="0">
                <a:solidFill>
                  <a:schemeClr val="accent5">
                    <a:lumMod val="75000"/>
                  </a:schemeClr>
                </a:solidFill>
              </a:rPr>
              <a:t>      =A1.KA1.KA</a:t>
            </a:r>
            <a:r>
              <a:rPr lang="nb-NO" sz="1500" dirty="0"/>
              <a:t>/</a:t>
            </a:r>
            <a:r>
              <a:rPr lang="nb-NO" sz="1500" dirty="0">
                <a:solidFill>
                  <a:srgbClr val="FF0000"/>
                </a:solidFill>
              </a:rPr>
              <a:t>KVLV1</a:t>
            </a:r>
            <a:r>
              <a:rPr lang="nb-NO" sz="1500" dirty="0"/>
              <a:t>.</a:t>
            </a:r>
            <a:r>
              <a:rPr lang="nb-NO" sz="1500" dirty="0">
                <a:solidFill>
                  <a:schemeClr val="bg1">
                    <a:lumMod val="50000"/>
                  </a:schemeClr>
                </a:solidFill>
              </a:rPr>
              <a:t>OpnPos</a:t>
            </a:r>
            <a:r>
              <a:rPr lang="nb-NO" sz="1500" dirty="0"/>
              <a:t>.</a:t>
            </a:r>
            <a:r>
              <a:rPr lang="nb-NO" sz="1500" dirty="0">
                <a:solidFill>
                  <a:srgbClr val="00B050"/>
                </a:solidFill>
              </a:rPr>
              <a:t>stVal</a:t>
            </a:r>
            <a:r>
              <a:rPr lang="nb-NO" sz="1500" dirty="0">
                <a:solidFill>
                  <a:srgbClr val="7030A0"/>
                </a:solidFill>
              </a:rPr>
              <a:t>[ST]</a:t>
            </a:r>
            <a:endParaRPr lang="en-US" sz="15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11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946862" y="1942087"/>
            <a:ext cx="3937708" cy="183343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62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 </a:t>
            </a:r>
            <a:r>
              <a:rPr lang="nb-NO" dirty="0" err="1"/>
              <a:t>Attribute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39</a:t>
            </a:fld>
            <a:endParaRPr lang="nb-NO" noProof="0"/>
          </a:p>
        </p:txBody>
      </p:sp>
      <p:sp>
        <p:nvSpPr>
          <p:cNvPr id="7" name="AutoShape 2" descr="Image result for location icon"/>
          <p:cNvSpPr>
            <a:spLocks noChangeAspect="1" noChangeArrowheads="1"/>
          </p:cNvSpPr>
          <p:nvPr/>
        </p:nvSpPr>
        <p:spPr bwMode="auto">
          <a:xfrm>
            <a:off x="597218" y="15573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sp>
        <p:nvSpPr>
          <p:cNvPr id="10" name="AutoShape 4" descr="Image result for location icon"/>
          <p:cNvSpPr>
            <a:spLocks noChangeAspect="1" noChangeArrowheads="1"/>
          </p:cNvSpPr>
          <p:nvPr/>
        </p:nvSpPr>
        <p:spPr bwMode="auto">
          <a:xfrm>
            <a:off x="734378" y="29289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sp>
        <p:nvSpPr>
          <p:cNvPr id="11" name="AutoShape 6" descr="Location pin free icon"/>
          <p:cNvSpPr>
            <a:spLocks noChangeAspect="1" noChangeArrowheads="1"/>
          </p:cNvSpPr>
          <p:nvPr/>
        </p:nvSpPr>
        <p:spPr bwMode="auto">
          <a:xfrm>
            <a:off x="871538" y="43005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221" y="2212828"/>
            <a:ext cx="401429" cy="46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686483" y="2129598"/>
            <a:ext cx="3455999" cy="70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720"/>
              </a:spcBef>
              <a:buClr>
                <a:schemeClr val="accent4"/>
              </a:buClr>
              <a:buSzPct val="80000"/>
            </a:pPr>
            <a:r>
              <a:rPr lang="nb-NO" sz="1620" dirty="0">
                <a:latin typeface="Arial" pitchFamily="34" charset="0"/>
                <a:cs typeface="Arial" pitchFamily="34" charset="0"/>
              </a:rPr>
              <a:t>IEC 61850-7-3 (CDC)</a:t>
            </a:r>
          </a:p>
          <a:p>
            <a:pPr>
              <a:lnSpc>
                <a:spcPct val="110000"/>
              </a:lnSpc>
              <a:spcBef>
                <a:spcPts val="720"/>
              </a:spcBef>
              <a:buClr>
                <a:schemeClr val="accent4"/>
              </a:buClr>
              <a:buSzPct val="80000"/>
            </a:pPr>
            <a:r>
              <a:rPr lang="nb-NO" sz="1620" dirty="0">
                <a:latin typeface="Arial" pitchFamily="34" charset="0"/>
                <a:cs typeface="Arial" pitchFamily="34" charset="0"/>
              </a:rPr>
              <a:t>IEC 61850-7-3 (ch.8 - </a:t>
            </a:r>
            <a:r>
              <a:rPr lang="nb-NO" sz="1620" dirty="0" err="1">
                <a:latin typeface="Arial" pitchFamily="34" charset="0"/>
                <a:cs typeface="Arial" pitchFamily="34" charset="0"/>
              </a:rPr>
              <a:t>table</a:t>
            </a:r>
            <a:r>
              <a:rPr lang="nb-NO" sz="1620" dirty="0">
                <a:latin typeface="Arial" pitchFamily="34" charset="0"/>
                <a:cs typeface="Arial" pitchFamily="34" charset="0"/>
              </a:rPr>
              <a:t> 64)</a:t>
            </a:r>
            <a:endParaRPr lang="en-GB" sz="162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48307" y="3015062"/>
            <a:ext cx="716687" cy="598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720"/>
              </a:spcBef>
              <a:buClr>
                <a:schemeClr val="accent4"/>
              </a:buClr>
              <a:buSzPct val="80000"/>
            </a:pPr>
            <a:r>
              <a:rPr lang="nb-NO" sz="3240" dirty="0">
                <a:latin typeface="Arial" pitchFamily="34" charset="0"/>
                <a:cs typeface="Arial" pitchFamily="34" charset="0"/>
              </a:rPr>
              <a:t>?</a:t>
            </a:r>
            <a:endParaRPr lang="en-GB" sz="162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28155" y="3141529"/>
            <a:ext cx="2895985" cy="34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720"/>
              </a:spcBef>
              <a:buClr>
                <a:schemeClr val="accent4"/>
              </a:buClr>
              <a:buSzPct val="80000"/>
            </a:pPr>
            <a:r>
              <a:rPr lang="en-US" sz="1620" dirty="0">
                <a:latin typeface="Arial" pitchFamily="34" charset="0"/>
                <a:cs typeface="Arial" pitchFamily="34" charset="0"/>
              </a:rPr>
              <a:t>Signal description</a:t>
            </a:r>
          </a:p>
        </p:txBody>
      </p:sp>
    </p:spTree>
    <p:extLst>
      <p:ext uri="{BB962C8B-B14F-4D97-AF65-F5344CB8AC3E}">
        <p14:creationId xmlns:p14="http://schemas.microsoft.com/office/powerpoint/2010/main" val="1323678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7C9153-A726-44A3-9424-B6A185B17246}"/>
              </a:ext>
            </a:extLst>
          </p:cNvPr>
          <p:cNvSpPr/>
          <p:nvPr/>
        </p:nvSpPr>
        <p:spPr>
          <a:xfrm>
            <a:off x="655320" y="3402106"/>
            <a:ext cx="2484120" cy="89557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6BC62620-DB09-4190-8EA6-B7F15E65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285" y="2520727"/>
            <a:ext cx="1351430" cy="1433307"/>
          </a:xfrm>
          <a:prstGeom prst="rect">
            <a:avLst/>
          </a:prstGeom>
        </p:spPr>
      </p:pic>
      <p:sp>
        <p:nvSpPr>
          <p:cNvPr id="7" name="Rektangel: avrundede hjørner 6">
            <a:extLst>
              <a:ext uri="{FF2B5EF4-FFF2-40B4-BE49-F238E27FC236}">
                <a16:creationId xmlns:a16="http://schemas.microsoft.com/office/drawing/2014/main" id="{4F55F1A4-EB04-4EEE-9773-28E09AB7DDB6}"/>
              </a:ext>
            </a:extLst>
          </p:cNvPr>
          <p:cNvSpPr/>
          <p:nvPr/>
        </p:nvSpPr>
        <p:spPr>
          <a:xfrm>
            <a:off x="6236072" y="2716306"/>
            <a:ext cx="2070368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1" dirty="0">
                <a:cs typeface="Calibri"/>
              </a:rPr>
              <a:t>- Product</a:t>
            </a:r>
          </a:p>
        </p:txBody>
      </p:sp>
      <p:sp>
        <p:nvSpPr>
          <p:cNvPr id="8" name="Rektangel: avrundede hjørner 7">
            <a:extLst>
              <a:ext uri="{FF2B5EF4-FFF2-40B4-BE49-F238E27FC236}">
                <a16:creationId xmlns:a16="http://schemas.microsoft.com/office/drawing/2014/main" id="{A9480066-AA2A-4985-A723-B76E8DD6D68F}"/>
              </a:ext>
            </a:extLst>
          </p:cNvPr>
          <p:cNvSpPr/>
          <p:nvPr/>
        </p:nvSpPr>
        <p:spPr>
          <a:xfrm>
            <a:off x="791634" y="3502959"/>
            <a:ext cx="2163357" cy="685800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b-NO" b="1" dirty="0">
                <a:solidFill>
                  <a:srgbClr val="000000"/>
                </a:solidFill>
                <a:cs typeface="Calibri"/>
              </a:rPr>
              <a:t>= </a:t>
            </a:r>
            <a:r>
              <a:rPr lang="nb-NO" b="1" dirty="0" err="1">
                <a:solidFill>
                  <a:srgbClr val="000000"/>
                </a:solidFill>
                <a:cs typeface="Calibri"/>
              </a:rPr>
              <a:t>Function</a:t>
            </a:r>
            <a:endParaRPr lang="nb-NO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9" name="Rektangel: avrundede hjørner 8">
            <a:extLst>
              <a:ext uri="{FF2B5EF4-FFF2-40B4-BE49-F238E27FC236}">
                <a16:creationId xmlns:a16="http://schemas.microsoft.com/office/drawing/2014/main" id="{CBE66959-1DBF-46EF-8DAB-DC9BD144C1FD}"/>
              </a:ext>
            </a:extLst>
          </p:cNvPr>
          <p:cNvSpPr/>
          <p:nvPr/>
        </p:nvSpPr>
        <p:spPr>
          <a:xfrm>
            <a:off x="1652066" y="1102659"/>
            <a:ext cx="1941659" cy="732865"/>
          </a:xfrm>
          <a:prstGeom prst="roundRect">
            <a:avLst/>
          </a:prstGeom>
          <a:solidFill>
            <a:srgbClr val="E645DD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b-NO" b="1" dirty="0">
                <a:cs typeface="Calibri"/>
              </a:rPr>
              <a:t>+ Location</a:t>
            </a:r>
          </a:p>
        </p:txBody>
      </p:sp>
      <p:cxnSp>
        <p:nvCxnSpPr>
          <p:cNvPr id="10" name="Rett pilkobling 9">
            <a:extLst>
              <a:ext uri="{FF2B5EF4-FFF2-40B4-BE49-F238E27FC236}">
                <a16:creationId xmlns:a16="http://schemas.microsoft.com/office/drawing/2014/main" id="{65033917-3A18-4AAE-AC8F-0E7F02F68699}"/>
              </a:ext>
            </a:extLst>
          </p:cNvPr>
          <p:cNvCxnSpPr/>
          <p:nvPr/>
        </p:nvCxnSpPr>
        <p:spPr>
          <a:xfrm flipH="1">
            <a:off x="5227124" y="3052061"/>
            <a:ext cx="1001806" cy="26894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tt pilkobling 10">
            <a:extLst>
              <a:ext uri="{FF2B5EF4-FFF2-40B4-BE49-F238E27FC236}">
                <a16:creationId xmlns:a16="http://schemas.microsoft.com/office/drawing/2014/main" id="{668EFD8C-79BB-4597-BBA6-0AA13F00C25D}"/>
              </a:ext>
            </a:extLst>
          </p:cNvPr>
          <p:cNvCxnSpPr>
            <a:cxnSpLocks/>
          </p:cNvCxnSpPr>
          <p:nvPr/>
        </p:nvCxnSpPr>
        <p:spPr>
          <a:xfrm flipH="1">
            <a:off x="2954572" y="3603391"/>
            <a:ext cx="1095935" cy="26221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>
            <a:extLst>
              <a:ext uri="{FF2B5EF4-FFF2-40B4-BE49-F238E27FC236}">
                <a16:creationId xmlns:a16="http://schemas.microsoft.com/office/drawing/2014/main" id="{0F32B85A-6D25-411E-8677-B393875E34EA}"/>
              </a:ext>
            </a:extLst>
          </p:cNvPr>
          <p:cNvCxnSpPr>
            <a:cxnSpLocks/>
          </p:cNvCxnSpPr>
          <p:nvPr/>
        </p:nvCxnSpPr>
        <p:spPr>
          <a:xfrm flipH="1" flipV="1">
            <a:off x="2813378" y="1855273"/>
            <a:ext cx="1459005" cy="73286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ktangel: avrundede hjørner 12">
            <a:extLst>
              <a:ext uri="{FF2B5EF4-FFF2-40B4-BE49-F238E27FC236}">
                <a16:creationId xmlns:a16="http://schemas.microsoft.com/office/drawing/2014/main" id="{C2C5886D-3336-420D-A4A9-4C64AD844578}"/>
              </a:ext>
            </a:extLst>
          </p:cNvPr>
          <p:cNvSpPr/>
          <p:nvPr/>
        </p:nvSpPr>
        <p:spPr>
          <a:xfrm>
            <a:off x="5550277" y="1149724"/>
            <a:ext cx="1868662" cy="6858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2A3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1" dirty="0">
                <a:solidFill>
                  <a:srgbClr val="92D050"/>
                </a:solidFill>
              </a:rPr>
              <a:t>%Type</a:t>
            </a:r>
          </a:p>
        </p:txBody>
      </p:sp>
    </p:spTree>
    <p:extLst>
      <p:ext uri="{BB962C8B-B14F-4D97-AF65-F5344CB8AC3E}">
        <p14:creationId xmlns:p14="http://schemas.microsoft.com/office/powerpoint/2010/main" val="237522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A79A8E-C651-4506-913F-63EFAA0A6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335" y="706918"/>
            <a:ext cx="5522495" cy="413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60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19DB2C-D358-4AA5-BBFF-CE06F502D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045" y="617393"/>
            <a:ext cx="4667911" cy="448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59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946862" y="1942087"/>
            <a:ext cx="3937708" cy="183343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62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Functional</a:t>
            </a:r>
            <a:r>
              <a:rPr lang="nb-NO" dirty="0"/>
              <a:t> </a:t>
            </a:r>
            <a:r>
              <a:rPr lang="nb-NO" dirty="0" err="1"/>
              <a:t>contraint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42</a:t>
            </a:fld>
            <a:endParaRPr lang="nb-NO" noProof="0"/>
          </a:p>
        </p:txBody>
      </p:sp>
      <p:sp>
        <p:nvSpPr>
          <p:cNvPr id="7" name="AutoShape 2" descr="Image result for location icon"/>
          <p:cNvSpPr>
            <a:spLocks noChangeAspect="1" noChangeArrowheads="1"/>
          </p:cNvSpPr>
          <p:nvPr/>
        </p:nvSpPr>
        <p:spPr bwMode="auto">
          <a:xfrm>
            <a:off x="597218" y="15573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sp>
        <p:nvSpPr>
          <p:cNvPr id="10" name="AutoShape 4" descr="Image result for location icon"/>
          <p:cNvSpPr>
            <a:spLocks noChangeAspect="1" noChangeArrowheads="1"/>
          </p:cNvSpPr>
          <p:nvPr/>
        </p:nvSpPr>
        <p:spPr bwMode="auto">
          <a:xfrm>
            <a:off x="734378" y="29289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sp>
        <p:nvSpPr>
          <p:cNvPr id="11" name="AutoShape 6" descr="Location pin free icon"/>
          <p:cNvSpPr>
            <a:spLocks noChangeAspect="1" noChangeArrowheads="1"/>
          </p:cNvSpPr>
          <p:nvPr/>
        </p:nvSpPr>
        <p:spPr bwMode="auto">
          <a:xfrm>
            <a:off x="871538" y="43005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GB" sz="162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221" y="2212828"/>
            <a:ext cx="401429" cy="46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741347" y="2265453"/>
            <a:ext cx="3455999" cy="34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720"/>
              </a:spcBef>
              <a:buClr>
                <a:schemeClr val="accent4"/>
              </a:buClr>
              <a:buSzPct val="80000"/>
            </a:pPr>
            <a:r>
              <a:rPr lang="nb-NO" sz="1620" dirty="0">
                <a:latin typeface="Arial" pitchFamily="34" charset="0"/>
                <a:cs typeface="Arial" pitchFamily="34" charset="0"/>
              </a:rPr>
              <a:t>IEC 61850-7-3 , </a:t>
            </a:r>
            <a:r>
              <a:rPr lang="nb-NO" sz="1620" dirty="0" err="1">
                <a:latin typeface="Arial" pitchFamily="34" charset="0"/>
                <a:cs typeface="Arial" pitchFamily="34" charset="0"/>
              </a:rPr>
              <a:t>Annex</a:t>
            </a:r>
            <a:r>
              <a:rPr lang="nb-NO" sz="1620" dirty="0">
                <a:latin typeface="Arial" pitchFamily="34" charset="0"/>
                <a:cs typeface="Arial" pitchFamily="34" charset="0"/>
              </a:rPr>
              <a:t> B</a:t>
            </a:r>
            <a:endParaRPr lang="en-GB" sz="162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48307" y="3015062"/>
            <a:ext cx="716687" cy="598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720"/>
              </a:spcBef>
              <a:buClr>
                <a:schemeClr val="accent4"/>
              </a:buClr>
              <a:buSzPct val="80000"/>
            </a:pPr>
            <a:r>
              <a:rPr lang="nb-NO" sz="3240" dirty="0">
                <a:latin typeface="Arial" pitchFamily="34" charset="0"/>
                <a:cs typeface="Arial" pitchFamily="34" charset="0"/>
              </a:rPr>
              <a:t>?</a:t>
            </a:r>
            <a:endParaRPr lang="en-GB" sz="162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28155" y="3141529"/>
            <a:ext cx="2895985" cy="34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720"/>
              </a:spcBef>
              <a:buClr>
                <a:schemeClr val="accent4"/>
              </a:buClr>
              <a:buSzPct val="80000"/>
            </a:pPr>
            <a:r>
              <a:rPr lang="en-US" sz="1620" dirty="0">
                <a:latin typeface="Arial" pitchFamily="34" charset="0"/>
                <a:cs typeface="Arial" pitchFamily="34" charset="0"/>
              </a:rPr>
              <a:t>General information type</a:t>
            </a:r>
          </a:p>
        </p:txBody>
      </p:sp>
      <p:sp>
        <p:nvSpPr>
          <p:cNvPr id="16" name="Rektangel 12">
            <a:extLst>
              <a:ext uri="{FF2B5EF4-FFF2-40B4-BE49-F238E27FC236}">
                <a16:creationId xmlns:a16="http://schemas.microsoft.com/office/drawing/2014/main" id="{5786E368-9F30-40DC-8A7E-BDBDD202100B}"/>
              </a:ext>
            </a:extLst>
          </p:cNvPr>
          <p:cNvSpPr/>
          <p:nvPr/>
        </p:nvSpPr>
        <p:spPr>
          <a:xfrm>
            <a:off x="8434389" y="802988"/>
            <a:ext cx="434547" cy="305344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620"/>
          </a:p>
        </p:txBody>
      </p:sp>
      <p:sp>
        <p:nvSpPr>
          <p:cNvPr id="17" name="Rektangel 5">
            <a:extLst>
              <a:ext uri="{FF2B5EF4-FFF2-40B4-BE49-F238E27FC236}">
                <a16:creationId xmlns:a16="http://schemas.microsoft.com/office/drawing/2014/main" id="{39AD24BD-DD81-4E67-A5B6-092EF8F07CED}"/>
              </a:ext>
            </a:extLst>
          </p:cNvPr>
          <p:cNvSpPr/>
          <p:nvPr/>
        </p:nvSpPr>
        <p:spPr>
          <a:xfrm>
            <a:off x="5471532" y="554334"/>
            <a:ext cx="358102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500" dirty="0">
                <a:solidFill>
                  <a:schemeClr val="accent5">
                    <a:lumMod val="75000"/>
                  </a:schemeClr>
                </a:solidFill>
              </a:rPr>
              <a:t>      =A1.KA1.KA</a:t>
            </a:r>
            <a:r>
              <a:rPr lang="nb-NO" sz="1500" dirty="0"/>
              <a:t>/</a:t>
            </a:r>
            <a:r>
              <a:rPr lang="nb-NO" sz="1500" dirty="0">
                <a:solidFill>
                  <a:srgbClr val="FF0000"/>
                </a:solidFill>
              </a:rPr>
              <a:t>KVLV1</a:t>
            </a:r>
            <a:r>
              <a:rPr lang="nb-NO" sz="1500" dirty="0"/>
              <a:t>.</a:t>
            </a:r>
            <a:r>
              <a:rPr lang="nb-NO" sz="1500" dirty="0">
                <a:solidFill>
                  <a:schemeClr val="bg1">
                    <a:lumMod val="50000"/>
                  </a:schemeClr>
                </a:solidFill>
              </a:rPr>
              <a:t>OpnPos</a:t>
            </a:r>
            <a:r>
              <a:rPr lang="nb-NO" sz="1500" dirty="0"/>
              <a:t>.</a:t>
            </a:r>
            <a:r>
              <a:rPr lang="nb-NO" sz="1500" dirty="0">
                <a:solidFill>
                  <a:srgbClr val="00B050"/>
                </a:solidFill>
              </a:rPr>
              <a:t>stVal</a:t>
            </a:r>
            <a:r>
              <a:rPr lang="nb-NO" sz="1500" dirty="0">
                <a:solidFill>
                  <a:srgbClr val="7030A0"/>
                </a:solidFill>
              </a:rPr>
              <a:t>[ST]</a:t>
            </a:r>
            <a:endParaRPr lang="en-US" sz="15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347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Functional</a:t>
            </a:r>
            <a:r>
              <a:rPr lang="nb-NO" dirty="0"/>
              <a:t> </a:t>
            </a:r>
            <a:r>
              <a:rPr lang="nb-NO" dirty="0" err="1"/>
              <a:t>Constraints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43</a:t>
            </a:fld>
            <a:endParaRPr lang="nb-NO" noProof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782" y="1742080"/>
            <a:ext cx="5438394" cy="208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7762" y="4301634"/>
            <a:ext cx="4529566" cy="34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720"/>
              </a:spcBef>
              <a:buClr>
                <a:schemeClr val="accent4"/>
              </a:buClr>
              <a:buSzPct val="80000"/>
            </a:pPr>
            <a:r>
              <a:rPr lang="nb-NO" sz="1620" dirty="0" err="1">
                <a:latin typeface="Arial" pitchFamily="34" charset="0"/>
                <a:cs typeface="Arial" pitchFamily="34" charset="0"/>
              </a:rPr>
              <a:t>see</a:t>
            </a:r>
            <a:r>
              <a:rPr lang="nb-NO" sz="1620" dirty="0">
                <a:latin typeface="Arial" pitchFamily="34" charset="0"/>
                <a:cs typeface="Arial" pitchFamily="34" charset="0"/>
              </a:rPr>
              <a:t> 61850-7-3 , </a:t>
            </a:r>
            <a:r>
              <a:rPr lang="nb-NO" sz="1620" dirty="0" err="1">
                <a:latin typeface="Arial" pitchFamily="34" charset="0"/>
                <a:cs typeface="Arial" pitchFamily="34" charset="0"/>
              </a:rPr>
              <a:t>Annex</a:t>
            </a:r>
            <a:r>
              <a:rPr lang="nb-NO" sz="1620" dirty="0">
                <a:latin typeface="Arial" pitchFamily="34" charset="0"/>
                <a:cs typeface="Arial" pitchFamily="34" charset="0"/>
              </a:rPr>
              <a:t> B</a:t>
            </a:r>
            <a:endParaRPr lang="en-GB" sz="162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826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7184B-2B30-E610-BE05-953431121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6849" y="2028351"/>
            <a:ext cx="8381000" cy="38460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…/STMP1.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Tmp.mag</a:t>
            </a:r>
            <a:r>
              <a:rPr lang="en-US" dirty="0"/>
              <a:t>		Temperature Magnitude</a:t>
            </a:r>
          </a:p>
          <a:p>
            <a:pPr marL="0" indent="0">
              <a:buNone/>
            </a:pPr>
            <a:r>
              <a:rPr lang="en-US" dirty="0"/>
              <a:t>…/STMP1.</a:t>
            </a:r>
            <a:r>
              <a:rPr lang="en-US" dirty="0">
                <a:solidFill>
                  <a:srgbClr val="FF0000"/>
                </a:solidFill>
              </a:rPr>
              <a:t>Hi1.stVal</a:t>
            </a:r>
            <a:r>
              <a:rPr lang="en-US" dirty="0"/>
              <a:t>		Temperature high, alarm</a:t>
            </a:r>
          </a:p>
          <a:p>
            <a:pPr marL="0" indent="0">
              <a:buNone/>
            </a:pPr>
            <a:r>
              <a:rPr lang="en-US" dirty="0"/>
              <a:t>…/STMP1.</a:t>
            </a:r>
            <a:r>
              <a:rPr lang="en-US" dirty="0">
                <a:solidFill>
                  <a:srgbClr val="FF0000"/>
                </a:solidFill>
              </a:rPr>
              <a:t>Hi2.stVal</a:t>
            </a:r>
            <a:r>
              <a:rPr lang="en-US" dirty="0"/>
              <a:t>		Temperature high, trip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CD52C-8C66-C317-D3CE-D3C0199C0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44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892380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9BF7D-B07C-2753-3947-89C695AAA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45</a:t>
            </a:fld>
            <a:endParaRPr lang="nb-NO" noProof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299D6B9-8200-6195-1CEC-46F3924491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0367305"/>
              </p:ext>
            </p:extLst>
          </p:nvPr>
        </p:nvGraphicFramePr>
        <p:xfrm>
          <a:off x="228792" y="1704975"/>
          <a:ext cx="3931350" cy="308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769440" imgH="5306400" progId="">
                  <p:embed/>
                </p:oleObj>
              </mc:Choice>
              <mc:Fallback>
                <p:oleObj r:id="rId2" imgW="6769440" imgH="530640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299D6B9-8200-6195-1CEC-46F3924491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8792" y="1704975"/>
                        <a:ext cx="3931350" cy="308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79AAE93-E751-DD9C-E5A4-4D51C674A170}"/>
              </a:ext>
            </a:extLst>
          </p:cNvPr>
          <p:cNvSpPr txBox="1"/>
          <p:nvPr/>
        </p:nvSpPr>
        <p:spPr>
          <a:xfrm>
            <a:off x="3838575" y="616227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A1.JE1.KF1/SIML1.CmbuGas.mag</a:t>
            </a:r>
            <a:r>
              <a:rPr lang="en-US" dirty="0"/>
              <a:t>	</a:t>
            </a:r>
          </a:p>
          <a:p>
            <a:r>
              <a:rPr lang="en-US" dirty="0"/>
              <a:t>Unit transformer measurement of total dissolved combustible gases (TDCG)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C9B713-C532-2E3F-1043-D4D6358D88BD}"/>
              </a:ext>
            </a:extLst>
          </p:cNvPr>
          <p:cNvSpPr txBox="1"/>
          <p:nvPr/>
        </p:nvSpPr>
        <p:spPr>
          <a:xfrm>
            <a:off x="3838574" y="2257335"/>
            <a:ext cx="47720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A1.JF1.KJ1.EGC1.BTA1/STMP1.Hi1.stVal </a:t>
            </a:r>
            <a:r>
              <a:rPr lang="en-US" dirty="0"/>
              <a:t>Upper guide bearing, cooler 1, cooling water temperature, alarm</a:t>
            </a:r>
          </a:p>
        </p:txBody>
      </p:sp>
    </p:spTree>
    <p:extLst>
      <p:ext uri="{BB962C8B-B14F-4D97-AF65-F5344CB8AC3E}">
        <p14:creationId xmlns:p14="http://schemas.microsoft.com/office/powerpoint/2010/main" val="4143765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F858E-DAA6-67C2-46DE-7819E5F6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46</a:t>
            </a:fld>
            <a:endParaRPr lang="nb-NO" noProof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5EF98A-FF9E-9F4F-9A12-D71B045CF719}"/>
              </a:ext>
            </a:extLst>
          </p:cNvPr>
          <p:cNvSpPr txBox="1"/>
          <p:nvPr/>
        </p:nvSpPr>
        <p:spPr>
          <a:xfrm>
            <a:off x="4005470" y="2484064"/>
            <a:ext cx="2031325" cy="373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dirty="0">
                <a:latin typeface="Arial" pitchFamily="34" charset="0"/>
                <a:cs typeface="Arial" pitchFamily="34" charset="0"/>
              </a:rPr>
              <a:t>Layered hierarchy</a:t>
            </a:r>
          </a:p>
        </p:txBody>
      </p:sp>
    </p:spTree>
    <p:extLst>
      <p:ext uri="{BB962C8B-B14F-4D97-AF65-F5344CB8AC3E}">
        <p14:creationId xmlns:p14="http://schemas.microsoft.com/office/powerpoint/2010/main" val="1117863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AF175-04BD-8089-AEBA-76511ECE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525" y="1571625"/>
            <a:ext cx="3182704" cy="2367612"/>
          </a:xfrm>
        </p:spPr>
        <p:txBody>
          <a:bodyPr/>
          <a:lstStyle/>
          <a:p>
            <a:pPr algn="ctr"/>
            <a:r>
              <a:rPr lang="en-US" dirty="0"/>
              <a:t>Flexible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Precise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Unambiguous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Generic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47270-7EAE-276E-8DC0-F13BFBB64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47</a:t>
            </a:fld>
            <a:endParaRPr lang="nb-NO" noProof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C10953-D121-BBDC-9809-43B4A87349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301900"/>
              </p:ext>
            </p:extLst>
          </p:nvPr>
        </p:nvGraphicFramePr>
        <p:xfrm>
          <a:off x="722046" y="352425"/>
          <a:ext cx="2831970" cy="4548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865160" imgH="2995920" progId="">
                  <p:embed/>
                </p:oleObj>
              </mc:Choice>
              <mc:Fallback>
                <p:oleObj r:id="rId2" imgW="1865160" imgH="299592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4C10953-D121-BBDC-9809-43B4A87349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2046" y="352425"/>
                        <a:ext cx="2831970" cy="45480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AB75B9-D8A0-3258-9387-F03B8DDF0712}"/>
              </a:ext>
            </a:extLst>
          </p:cNvPr>
          <p:cNvSpPr txBox="1"/>
          <p:nvPr/>
        </p:nvSpPr>
        <p:spPr>
          <a:xfrm>
            <a:off x="2199206" y="5280453"/>
            <a:ext cx="6073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https://github.com/ErikJacquesWiborg/RDS-PS</a:t>
            </a:r>
          </a:p>
        </p:txBody>
      </p:sp>
    </p:spTree>
    <p:extLst>
      <p:ext uri="{BB962C8B-B14F-4D97-AF65-F5344CB8AC3E}">
        <p14:creationId xmlns:p14="http://schemas.microsoft.com/office/powerpoint/2010/main" val="40127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2CA06567-665A-E07A-B858-1C8BC43D8CFB}"/>
              </a:ext>
            </a:extLst>
          </p:cNvPr>
          <p:cNvSpPr/>
          <p:nvPr/>
        </p:nvSpPr>
        <p:spPr>
          <a:xfrm>
            <a:off x="2107461" y="1826815"/>
            <a:ext cx="4363317" cy="265652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B233C64-7189-DCAE-7F98-45505BC500A3}"/>
              </a:ext>
            </a:extLst>
          </p:cNvPr>
          <p:cNvSpPr/>
          <p:nvPr/>
        </p:nvSpPr>
        <p:spPr>
          <a:xfrm>
            <a:off x="1243119" y="1827058"/>
            <a:ext cx="2177967" cy="265652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75E275B-EFAC-3550-C505-DD2ED75F26DD}"/>
              </a:ext>
            </a:extLst>
          </p:cNvPr>
          <p:cNvSpPr/>
          <p:nvPr/>
        </p:nvSpPr>
        <p:spPr>
          <a:xfrm>
            <a:off x="2558158" y="3272533"/>
            <a:ext cx="3912622" cy="121105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RDS + 61850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46E0F-BD54-75D1-1F72-93139F628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5</a:t>
            </a:fld>
            <a:endParaRPr lang="nb-NO" noProof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902C99C-7460-4744-7231-82C37E876EA9}"/>
              </a:ext>
            </a:extLst>
          </p:cNvPr>
          <p:cNvSpPr/>
          <p:nvPr/>
        </p:nvSpPr>
        <p:spPr>
          <a:xfrm>
            <a:off x="1485019" y="1794101"/>
            <a:ext cx="795413" cy="223626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Process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F4B84CF-7392-254D-3EB7-94C3F4CA201D}"/>
              </a:ext>
            </a:extLst>
          </p:cNvPr>
          <p:cNvSpPr/>
          <p:nvPr/>
        </p:nvSpPr>
        <p:spPr>
          <a:xfrm>
            <a:off x="5992529" y="1896401"/>
            <a:ext cx="1309016" cy="64776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5F5B401-7068-F36B-6B54-B7262C87061F}"/>
              </a:ext>
            </a:extLst>
          </p:cNvPr>
          <p:cNvSpPr/>
          <p:nvPr/>
        </p:nvSpPr>
        <p:spPr>
          <a:xfrm>
            <a:off x="2022088" y="2075789"/>
            <a:ext cx="1309791" cy="317500"/>
          </a:xfrm>
          <a:prstGeom prst="roundRect">
            <a:avLst/>
          </a:prstGeom>
          <a:solidFill>
            <a:srgbClr val="BC8F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Local Control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9F216-0028-34FF-6E9C-2BB14141E7F3}"/>
              </a:ext>
            </a:extLst>
          </p:cNvPr>
          <p:cNvSpPr/>
          <p:nvPr/>
        </p:nvSpPr>
        <p:spPr>
          <a:xfrm>
            <a:off x="3674781" y="2075789"/>
            <a:ext cx="1057120" cy="317500"/>
          </a:xfrm>
          <a:prstGeom prst="roundRect">
            <a:avLst/>
          </a:prstGeom>
          <a:solidFill>
            <a:srgbClr val="BC8F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Remote Control</a:t>
            </a:r>
          </a:p>
          <a:p>
            <a:pPr algn="ctr"/>
            <a:r>
              <a:rPr lang="en-US" sz="900" dirty="0"/>
              <a:t>Network </a:t>
            </a:r>
            <a:r>
              <a:rPr lang="en-US" sz="900" dirty="0" err="1"/>
              <a:t>Mngr</a:t>
            </a:r>
            <a:r>
              <a:rPr lang="en-US" sz="900" dirty="0"/>
              <a:t> 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CF4F533-C871-07CF-F952-12E7BF521C29}"/>
              </a:ext>
            </a:extLst>
          </p:cNvPr>
          <p:cNvSpPr/>
          <p:nvPr/>
        </p:nvSpPr>
        <p:spPr>
          <a:xfrm>
            <a:off x="3379504" y="2153576"/>
            <a:ext cx="247650" cy="1619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4D3C214-8FEE-5930-005B-89043CE550D0}"/>
              </a:ext>
            </a:extLst>
          </p:cNvPr>
          <p:cNvSpPr/>
          <p:nvPr/>
        </p:nvSpPr>
        <p:spPr>
          <a:xfrm>
            <a:off x="5112734" y="2075789"/>
            <a:ext cx="960758" cy="317500"/>
          </a:xfrm>
          <a:prstGeom prst="roundRect">
            <a:avLst/>
          </a:prstGeom>
          <a:solidFill>
            <a:srgbClr val="BC8F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(End user)</a:t>
            </a:r>
            <a:endParaRPr lang="en-US" sz="1000" dirty="0"/>
          </a:p>
          <a:p>
            <a:pPr algn="ctr"/>
            <a:r>
              <a:rPr lang="en-US" sz="1000" dirty="0"/>
              <a:t>Dispatch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9AD29B5-6226-B7FB-4111-064CC383B2F3}"/>
              </a:ext>
            </a:extLst>
          </p:cNvPr>
          <p:cNvSpPr/>
          <p:nvPr/>
        </p:nvSpPr>
        <p:spPr>
          <a:xfrm>
            <a:off x="4783434" y="2157865"/>
            <a:ext cx="247650" cy="1619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140FD-FA5E-A557-EE20-4305BE75AA66}"/>
              </a:ext>
            </a:extLst>
          </p:cNvPr>
          <p:cNvSpPr txBox="1"/>
          <p:nvPr/>
        </p:nvSpPr>
        <p:spPr>
          <a:xfrm>
            <a:off x="7330363" y="2114215"/>
            <a:ext cx="150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Operation path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6BA30-DD9D-62CD-E51E-AE5FB3A59B1E}"/>
              </a:ext>
            </a:extLst>
          </p:cNvPr>
          <p:cNvSpPr txBox="1"/>
          <p:nvPr/>
        </p:nvSpPr>
        <p:spPr>
          <a:xfrm>
            <a:off x="6191700" y="2302534"/>
            <a:ext cx="1359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Production</a:t>
            </a:r>
          </a:p>
        </p:txBody>
      </p:sp>
      <p:pic>
        <p:nvPicPr>
          <p:cNvPr id="49" name="Graphic 48" descr="Lightning bolt outline">
            <a:extLst>
              <a:ext uri="{FF2B5EF4-FFF2-40B4-BE49-F238E27FC236}">
                <a16:creationId xmlns:a16="http://schemas.microsoft.com/office/drawing/2014/main" id="{856D557D-0F5D-866A-DB7B-244DC839D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511" y="1948027"/>
            <a:ext cx="423389" cy="42338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E91DD0D-DC8E-6127-DA80-FB7F7C5B76C0}"/>
              </a:ext>
            </a:extLst>
          </p:cNvPr>
          <p:cNvGrpSpPr/>
          <p:nvPr/>
        </p:nvGrpSpPr>
        <p:grpSpPr>
          <a:xfrm>
            <a:off x="1312781" y="744150"/>
            <a:ext cx="1139888" cy="1227639"/>
            <a:chOff x="1199862" y="329114"/>
            <a:chExt cx="1381125" cy="150812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AD073DD-F34A-CCCE-E5A2-1E9368636AFB}"/>
                </a:ext>
              </a:extLst>
            </p:cNvPr>
            <p:cNvSpPr/>
            <p:nvPr/>
          </p:nvSpPr>
          <p:spPr>
            <a:xfrm>
              <a:off x="1199862" y="329114"/>
              <a:ext cx="1381125" cy="15081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5A4E9F0-CE7A-DF61-A3B0-981BF9A19B5B}"/>
                </a:ext>
              </a:extLst>
            </p:cNvPr>
            <p:cNvSpPr/>
            <p:nvPr/>
          </p:nvSpPr>
          <p:spPr>
            <a:xfrm>
              <a:off x="1683734" y="1307014"/>
              <a:ext cx="666750" cy="317500"/>
            </a:xfrm>
            <a:custGeom>
              <a:avLst/>
              <a:gdLst>
                <a:gd name="connsiteX0" fmla="*/ 0 w 666750"/>
                <a:gd name="connsiteY0" fmla="*/ 0 h 317500"/>
                <a:gd name="connsiteX1" fmla="*/ 177800 w 666750"/>
                <a:gd name="connsiteY1" fmla="*/ 0 h 317500"/>
                <a:gd name="connsiteX2" fmla="*/ 177800 w 666750"/>
                <a:gd name="connsiteY2" fmla="*/ 177800 h 317500"/>
                <a:gd name="connsiteX3" fmla="*/ 643466 w 666750"/>
                <a:gd name="connsiteY3" fmla="*/ 177800 h 317500"/>
                <a:gd name="connsiteX4" fmla="*/ 666750 w 666750"/>
                <a:gd name="connsiteY4" fmla="*/ 201084 h 317500"/>
                <a:gd name="connsiteX5" fmla="*/ 666750 w 666750"/>
                <a:gd name="connsiteY5" fmla="*/ 294216 h 317500"/>
                <a:gd name="connsiteX6" fmla="*/ 643466 w 666750"/>
                <a:gd name="connsiteY6" fmla="*/ 317500 h 317500"/>
                <a:gd name="connsiteX7" fmla="*/ 23284 w 666750"/>
                <a:gd name="connsiteY7" fmla="*/ 317500 h 317500"/>
                <a:gd name="connsiteX8" fmla="*/ 0 w 666750"/>
                <a:gd name="connsiteY8" fmla="*/ 294216 h 317500"/>
                <a:gd name="connsiteX9" fmla="*/ 0 w 666750"/>
                <a:gd name="connsiteY9" fmla="*/ 219075 h 317500"/>
                <a:gd name="connsiteX10" fmla="*/ 0 w 666750"/>
                <a:gd name="connsiteY10" fmla="*/ 201084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317500">
                  <a:moveTo>
                    <a:pt x="0" y="0"/>
                  </a:moveTo>
                  <a:lnTo>
                    <a:pt x="177800" y="0"/>
                  </a:lnTo>
                  <a:lnTo>
                    <a:pt x="177800" y="177800"/>
                  </a:lnTo>
                  <a:lnTo>
                    <a:pt x="643466" y="177800"/>
                  </a:lnTo>
                  <a:cubicBezTo>
                    <a:pt x="656325" y="177800"/>
                    <a:pt x="666750" y="188225"/>
                    <a:pt x="666750" y="201084"/>
                  </a:cubicBezTo>
                  <a:lnTo>
                    <a:pt x="666750" y="294216"/>
                  </a:lnTo>
                  <a:cubicBezTo>
                    <a:pt x="666750" y="307075"/>
                    <a:pt x="656325" y="317500"/>
                    <a:pt x="643466" y="317500"/>
                  </a:cubicBezTo>
                  <a:lnTo>
                    <a:pt x="23284" y="317500"/>
                  </a:lnTo>
                  <a:cubicBezTo>
                    <a:pt x="10425" y="317500"/>
                    <a:pt x="0" y="307075"/>
                    <a:pt x="0" y="294216"/>
                  </a:cubicBezTo>
                  <a:lnTo>
                    <a:pt x="0" y="219075"/>
                  </a:lnTo>
                  <a:lnTo>
                    <a:pt x="0" y="20108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98970D-810A-0746-7ED3-86922C2BBD12}"/>
                </a:ext>
              </a:extLst>
            </p:cNvPr>
            <p:cNvSpPr/>
            <p:nvPr/>
          </p:nvSpPr>
          <p:spPr>
            <a:xfrm>
              <a:off x="1464659" y="745040"/>
              <a:ext cx="622300" cy="25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83F69E-2D15-6230-6E62-0879A0B0F9E5}"/>
                </a:ext>
              </a:extLst>
            </p:cNvPr>
            <p:cNvSpPr/>
            <p:nvPr/>
          </p:nvSpPr>
          <p:spPr>
            <a:xfrm>
              <a:off x="1442434" y="1176840"/>
              <a:ext cx="666750" cy="1778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A5CD8C-D64D-48E8-65CD-7486E7B345FE}"/>
                </a:ext>
              </a:extLst>
            </p:cNvPr>
            <p:cNvSpPr/>
            <p:nvPr/>
          </p:nvSpPr>
          <p:spPr>
            <a:xfrm>
              <a:off x="1751043" y="681540"/>
              <a:ext cx="45719" cy="5365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97FA72E-0332-093C-C6EB-54C1D9C21357}"/>
                </a:ext>
              </a:extLst>
            </p:cNvPr>
            <p:cNvSpPr/>
            <p:nvPr/>
          </p:nvSpPr>
          <p:spPr>
            <a:xfrm>
              <a:off x="1683734" y="519615"/>
              <a:ext cx="177800" cy="16192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37AD919C-9101-3DCC-620C-1D06CB2A8C4F}"/>
              </a:ext>
            </a:extLst>
          </p:cNvPr>
          <p:cNvSpPr/>
          <p:nvPr/>
        </p:nvSpPr>
        <p:spPr>
          <a:xfrm rot="5400000">
            <a:off x="2426636" y="2916022"/>
            <a:ext cx="1057034" cy="9939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62D2C0-F6A9-BF4A-794C-CF27459CAB78}"/>
              </a:ext>
            </a:extLst>
          </p:cNvPr>
          <p:cNvSpPr/>
          <p:nvPr/>
        </p:nvSpPr>
        <p:spPr>
          <a:xfrm>
            <a:off x="6045416" y="3414655"/>
            <a:ext cx="1309016" cy="71868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279256-53B3-EA67-9C00-2E4B08710F05}"/>
              </a:ext>
            </a:extLst>
          </p:cNvPr>
          <p:cNvSpPr txBox="1"/>
          <p:nvPr/>
        </p:nvSpPr>
        <p:spPr>
          <a:xfrm>
            <a:off x="2396950" y="2653643"/>
            <a:ext cx="660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Local data collection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BBF41049-820B-9CED-8BFD-601DB5DB2AE1}"/>
              </a:ext>
            </a:extLst>
          </p:cNvPr>
          <p:cNvSpPr/>
          <p:nvPr/>
        </p:nvSpPr>
        <p:spPr>
          <a:xfrm>
            <a:off x="2339750" y="3545784"/>
            <a:ext cx="409491" cy="11347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C76577-F089-E551-65AD-E717B3608DD6}"/>
              </a:ext>
            </a:extLst>
          </p:cNvPr>
          <p:cNvGrpSpPr/>
          <p:nvPr/>
        </p:nvGrpSpPr>
        <p:grpSpPr>
          <a:xfrm>
            <a:off x="2841056" y="2416456"/>
            <a:ext cx="5869829" cy="1742960"/>
            <a:chOff x="2841056" y="2416456"/>
            <a:chExt cx="5869829" cy="174296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6AD81B-EA7A-F30F-E2D7-2A2BC72FA5FC}"/>
                </a:ext>
              </a:extLst>
            </p:cNvPr>
            <p:cNvSpPr txBox="1"/>
            <p:nvPr/>
          </p:nvSpPr>
          <p:spPr>
            <a:xfrm>
              <a:off x="7364041" y="3594037"/>
              <a:ext cx="13468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DEA900"/>
                  </a:solidFill>
                </a:rPr>
                <a:t>Analysis path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971EDF2B-C59D-DE10-E7FE-3C88A0993333}"/>
                </a:ext>
              </a:extLst>
            </p:cNvPr>
            <p:cNvSpPr/>
            <p:nvPr/>
          </p:nvSpPr>
          <p:spPr>
            <a:xfrm rot="5400000">
              <a:off x="3284607" y="2901955"/>
              <a:ext cx="1057035" cy="86038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7FBAC23-78A9-3329-C9E8-C9CB6C5CE8AB}"/>
                </a:ext>
              </a:extLst>
            </p:cNvPr>
            <p:cNvSpPr/>
            <p:nvPr/>
          </p:nvSpPr>
          <p:spPr>
            <a:xfrm>
              <a:off x="2841056" y="3545784"/>
              <a:ext cx="1065051" cy="317500"/>
            </a:xfrm>
            <a:prstGeom prst="roundRect">
              <a:avLst/>
            </a:prstGeom>
            <a:solidFill>
              <a:srgbClr val="FF9900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Data Acquisition</a:t>
              </a: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DE40D025-E7A0-41F8-7739-AB682D7EA87F}"/>
                </a:ext>
              </a:extLst>
            </p:cNvPr>
            <p:cNvSpPr/>
            <p:nvPr/>
          </p:nvSpPr>
          <p:spPr>
            <a:xfrm>
              <a:off x="3947550" y="3633242"/>
              <a:ext cx="247650" cy="161925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3213BB93-92CE-EA40-E4F0-D829FA2943B6}"/>
                </a:ext>
              </a:extLst>
            </p:cNvPr>
            <p:cNvSpPr/>
            <p:nvPr/>
          </p:nvSpPr>
          <p:spPr>
            <a:xfrm>
              <a:off x="4236644" y="3562296"/>
              <a:ext cx="839467" cy="317500"/>
            </a:xfrm>
            <a:prstGeom prst="roundRect">
              <a:avLst/>
            </a:prstGeom>
            <a:solidFill>
              <a:srgbClr val="FF9900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CDP  </a:t>
              </a:r>
            </a:p>
            <a:p>
              <a:pPr algn="ctr"/>
              <a:r>
                <a:rPr lang="en-US" sz="800" dirty="0"/>
                <a:t>Data analysis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21499A7-4186-1F24-5712-E9AA1618E17A}"/>
                </a:ext>
              </a:extLst>
            </p:cNvPr>
            <p:cNvSpPr/>
            <p:nvPr/>
          </p:nvSpPr>
          <p:spPr>
            <a:xfrm>
              <a:off x="5434277" y="3545784"/>
              <a:ext cx="714372" cy="317500"/>
            </a:xfrm>
            <a:prstGeom prst="roundRect">
              <a:avLst/>
            </a:prstGeom>
            <a:solidFill>
              <a:srgbClr val="FF9900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(End user)</a:t>
              </a:r>
              <a:endParaRPr lang="en-US" sz="900" dirty="0"/>
            </a:p>
            <a:p>
              <a:pPr algn="ctr"/>
              <a:r>
                <a:rPr lang="en-US" sz="900" dirty="0"/>
                <a:t>OneView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FC879BE2-3CB4-C627-BB2F-7BC29F8C143F}"/>
                </a:ext>
              </a:extLst>
            </p:cNvPr>
            <p:cNvSpPr/>
            <p:nvPr/>
          </p:nvSpPr>
          <p:spPr>
            <a:xfrm>
              <a:off x="5131369" y="3630861"/>
              <a:ext cx="247650" cy="161925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Graphic 44" descr="Tools outline">
              <a:extLst>
                <a:ext uri="{FF2B5EF4-FFF2-40B4-BE49-F238E27FC236}">
                  <a16:creationId xmlns:a16="http://schemas.microsoft.com/office/drawing/2014/main" id="{089EEFBF-BDB7-89A7-6280-2D0AEB9C1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70779" y="3464436"/>
              <a:ext cx="491558" cy="491558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8245BF-912C-921C-CEF9-72993F3EEFCA}"/>
                </a:ext>
              </a:extLst>
            </p:cNvPr>
            <p:cNvSpPr txBox="1"/>
            <p:nvPr/>
          </p:nvSpPr>
          <p:spPr>
            <a:xfrm>
              <a:off x="6193054" y="3882417"/>
              <a:ext cx="13591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Maintenance</a:t>
              </a:r>
            </a:p>
          </p:txBody>
        </p:sp>
        <p:pic>
          <p:nvPicPr>
            <p:cNvPr id="72" name="Graphic 71" descr="Database with solid fill">
              <a:extLst>
                <a:ext uri="{FF2B5EF4-FFF2-40B4-BE49-F238E27FC236}">
                  <a16:creationId xmlns:a16="http://schemas.microsoft.com/office/drawing/2014/main" id="{D5C691B6-519C-7CEA-D0A1-E5BCD8E41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0793" y="3267207"/>
              <a:ext cx="360301" cy="3603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38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4" grpId="0" animBg="1"/>
      <p:bldP spid="41" grpId="0" animBg="1"/>
      <p:bldP spid="34" grpId="0" animBg="1"/>
      <p:bldP spid="6" grpId="0" animBg="1"/>
      <p:bldP spid="36" grpId="0"/>
      <p:bldP spid="6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717E-7D4E-B002-579F-FC2B5BFB7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665" y="1807683"/>
            <a:ext cx="6661735" cy="1325880"/>
          </a:xfrm>
        </p:spPr>
        <p:txBody>
          <a:bodyPr/>
          <a:lstStyle/>
          <a:p>
            <a:r>
              <a:rPr lang="en-US" dirty="0"/>
              <a:t>Implementation principles: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BC20E-802C-D434-F3ED-1CB7F7E95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6</a:t>
            </a:fld>
            <a:endParaRPr lang="nb-NO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5FA236-A259-A3D5-129D-AD4D0AE69C21}"/>
              </a:ext>
            </a:extLst>
          </p:cNvPr>
          <p:cNvSpPr txBox="1"/>
          <p:nvPr/>
        </p:nvSpPr>
        <p:spPr>
          <a:xfrm>
            <a:off x="1491665" y="2470623"/>
            <a:ext cx="4145280" cy="97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400" indent="-176400"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  <a:buFont typeface="Wingdings 3" pitchFamily="18" charset="2"/>
              <a:buChar char="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Step-by-step</a:t>
            </a:r>
          </a:p>
          <a:p>
            <a:pPr marL="176400" indent="-176400"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  <a:buFont typeface="Wingdings 3" pitchFamily="18" charset="2"/>
              <a:buChar char="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Only what is relevant</a:t>
            </a:r>
          </a:p>
        </p:txBody>
      </p:sp>
      <p:pic>
        <p:nvPicPr>
          <p:cNvPr id="7" name="Graphic 6" descr="Tools outline">
            <a:extLst>
              <a:ext uri="{FF2B5EF4-FFF2-40B4-BE49-F238E27FC236}">
                <a16:creationId xmlns:a16="http://schemas.microsoft.com/office/drawing/2014/main" id="{4BBF2975-8306-50E0-B7D5-D674B0112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2532" y="2958577"/>
            <a:ext cx="491558" cy="4915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4BF98-BA01-B962-01F1-35D7B9D26180}"/>
              </a:ext>
            </a:extLst>
          </p:cNvPr>
          <p:cNvSpPr txBox="1"/>
          <p:nvPr/>
        </p:nvSpPr>
        <p:spPr>
          <a:xfrm>
            <a:off x="3507055" y="2487488"/>
            <a:ext cx="4145280" cy="467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80000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(signals)</a:t>
            </a:r>
          </a:p>
        </p:txBody>
      </p:sp>
    </p:spTree>
    <p:extLst>
      <p:ext uri="{BB962C8B-B14F-4D97-AF65-F5344CB8AC3E}">
        <p14:creationId xmlns:p14="http://schemas.microsoft.com/office/powerpoint/2010/main" val="277591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7</a:t>
            </a:fld>
            <a:endParaRPr lang="nb-NO" noProof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110" y="328898"/>
            <a:ext cx="1437575" cy="4611783"/>
          </a:xfrm>
          <a:prstGeom prst="rect">
            <a:avLst/>
          </a:prstGeom>
        </p:spPr>
      </p:pic>
      <p:pic>
        <p:nvPicPr>
          <p:cNvPr id="6" name="Picture 2" descr="http://www.kceng.com/wp-content/themes/responsive/images/za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442" y="1837657"/>
            <a:ext cx="2951578" cy="221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167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F0F8-93DF-F3B5-60FC-E376BFBD4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4EEE1-8F5E-ED5B-4721-197AD0A9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8</a:t>
            </a:fld>
            <a:endParaRPr lang="nb-NO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D0210F-2406-5184-6FC2-D89CBA235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864"/>
            <a:ext cx="9144000" cy="48367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7A13AB-0D18-7C5B-0CAC-368804EF535C}"/>
              </a:ext>
            </a:extLst>
          </p:cNvPr>
          <p:cNvSpPr/>
          <p:nvPr/>
        </p:nvSpPr>
        <p:spPr>
          <a:xfrm>
            <a:off x="0" y="710404"/>
            <a:ext cx="8260080" cy="2520476"/>
          </a:xfrm>
          <a:prstGeom prst="rect">
            <a:avLst/>
          </a:prstGeom>
          <a:solidFill>
            <a:srgbClr val="00B0DC">
              <a:alpha val="7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TRANSLATION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939103-943B-44CD-FD5A-FD1FDC89174E}"/>
              </a:ext>
            </a:extLst>
          </p:cNvPr>
          <p:cNvSpPr/>
          <p:nvPr/>
        </p:nvSpPr>
        <p:spPr>
          <a:xfrm>
            <a:off x="0" y="3499324"/>
            <a:ext cx="8260080" cy="1446056"/>
          </a:xfrm>
          <a:prstGeom prst="rect">
            <a:avLst/>
          </a:prstGeom>
          <a:solidFill>
            <a:srgbClr val="00B0DC">
              <a:alpha val="7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NAMED SIGNALS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E33C15-9E4A-C202-F631-3B815F5D4000}"/>
              </a:ext>
            </a:extLst>
          </p:cNvPr>
          <p:cNvSpPr txBox="1"/>
          <p:nvPr/>
        </p:nvSpPr>
        <p:spPr>
          <a:xfrm>
            <a:off x="0" y="1078516"/>
            <a:ext cx="5092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JOST.AGG1.TURB1.TRBLAG.F_OLNIVHOY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F498A-FC8F-5F2B-C86F-D41EB497C45C}"/>
              </a:ext>
            </a:extLst>
          </p:cNvPr>
          <p:cNvSpPr txBox="1"/>
          <p:nvPr/>
        </p:nvSpPr>
        <p:spPr>
          <a:xfrm>
            <a:off x="3451495" y="2432341"/>
            <a:ext cx="64824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&lt;JOST.PS1&gt;=A1.JF1.KJ3.FRA1.BLA1/SLVL1.Hi1.stVal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C878727-C151-7985-FEC9-3BB2B5581719}"/>
              </a:ext>
            </a:extLst>
          </p:cNvPr>
          <p:cNvSpPr/>
          <p:nvPr/>
        </p:nvSpPr>
        <p:spPr>
          <a:xfrm rot="2123716">
            <a:off x="3267773" y="1795608"/>
            <a:ext cx="1567874" cy="271459"/>
          </a:xfrm>
          <a:prstGeom prst="rightArrow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092CF5-6155-2388-EB8F-BFFE2A6C498E}"/>
              </a:ext>
            </a:extLst>
          </p:cNvPr>
          <p:cNvSpPr/>
          <p:nvPr/>
        </p:nvSpPr>
        <p:spPr>
          <a:xfrm>
            <a:off x="4572000" y="2432341"/>
            <a:ext cx="3317668" cy="271776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874550C-7FF9-C15B-96B6-8D9081D2635A}"/>
              </a:ext>
            </a:extLst>
          </p:cNvPr>
          <p:cNvSpPr/>
          <p:nvPr/>
        </p:nvSpPr>
        <p:spPr>
          <a:xfrm rot="5400000">
            <a:off x="4635929" y="3523409"/>
            <a:ext cx="1905981" cy="267400"/>
          </a:xfrm>
          <a:prstGeom prst="rightArrow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D33CF-EE8B-78E0-E3D9-5637CD74A058}"/>
              </a:ext>
            </a:extLst>
          </p:cNvPr>
          <p:cNvSpPr txBox="1"/>
          <p:nvPr/>
        </p:nvSpPr>
        <p:spPr>
          <a:xfrm>
            <a:off x="4912360" y="4579632"/>
            <a:ext cx="5086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Turbine bearing oil level high alarm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01AFA27-4B46-C381-7C5B-58BB74CD3AE9}"/>
              </a:ext>
            </a:extLst>
          </p:cNvPr>
          <p:cNvSpPr/>
          <p:nvPr/>
        </p:nvSpPr>
        <p:spPr>
          <a:xfrm rot="16200000">
            <a:off x="6130720" y="3523409"/>
            <a:ext cx="1905981" cy="267400"/>
          </a:xfrm>
          <a:prstGeom prst="rightArrow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Content Placeholder 21" descr="Checkbox Checked with solid fill">
            <a:extLst>
              <a:ext uri="{FF2B5EF4-FFF2-40B4-BE49-F238E27FC236}">
                <a16:creationId xmlns:a16="http://schemas.microsoft.com/office/drawing/2014/main" id="{96D46607-B700-0060-5EA9-E5A2BABEC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8529" y="2129029"/>
            <a:ext cx="914400" cy="914400"/>
          </a:xfrm>
        </p:spPr>
      </p:pic>
      <p:pic>
        <p:nvPicPr>
          <p:cNvPr id="25" name="Graphic 24" descr="Link outline">
            <a:hlinkClick r:id="rId6"/>
            <a:extLst>
              <a:ext uri="{FF2B5EF4-FFF2-40B4-BE49-F238E27FC236}">
                <a16:creationId xmlns:a16="http://schemas.microsoft.com/office/drawing/2014/main" id="{81527C99-1A9C-078F-FC4E-16E4A55157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707" y="5222945"/>
            <a:ext cx="390845" cy="39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6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2" grpId="0"/>
      <p:bldP spid="13" grpId="0" animBg="1"/>
      <p:bldP spid="14" grpId="0" animBg="1"/>
      <p:bldP spid="15" grpId="0" animBg="1"/>
      <p:bldP spid="17" grpId="0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F0F8-93DF-F3B5-60FC-E376BFBD4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4EEE1-8F5E-ED5B-4721-197AD0A9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CB19-C0E1-7345-B8BA-15A723BE30E5}" type="slidenum">
              <a:rPr lang="nb-NO" noProof="0" smtClean="0"/>
              <a:pPr/>
              <a:t>9</a:t>
            </a:fld>
            <a:endParaRPr lang="nb-NO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D0210F-2406-5184-6FC2-D89CBA235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864"/>
            <a:ext cx="9144000" cy="4836732"/>
          </a:xfrm>
          <a:prstGeom prst="rect">
            <a:avLst/>
          </a:prstGeom>
        </p:spPr>
      </p:pic>
      <p:pic>
        <p:nvPicPr>
          <p:cNvPr id="25" name="Graphic 24" descr="Link outline">
            <a:hlinkClick r:id="rId4"/>
            <a:extLst>
              <a:ext uri="{FF2B5EF4-FFF2-40B4-BE49-F238E27FC236}">
                <a16:creationId xmlns:a16="http://schemas.microsoft.com/office/drawing/2014/main" id="{81527C99-1A9C-078F-FC4E-16E4A55157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1707" y="5222945"/>
            <a:ext cx="390845" cy="3908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CB65D9-3789-D5E4-4A19-F596EE9C8116}"/>
              </a:ext>
            </a:extLst>
          </p:cNvPr>
          <p:cNvSpPr/>
          <p:nvPr/>
        </p:nvSpPr>
        <p:spPr>
          <a:xfrm>
            <a:off x="0" y="0"/>
            <a:ext cx="9144000" cy="35128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Interesting for maintenance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3F64CA-169E-5779-16FE-FA54E66FAF43}"/>
              </a:ext>
            </a:extLst>
          </p:cNvPr>
          <p:cNvSpPr/>
          <p:nvPr/>
        </p:nvSpPr>
        <p:spPr>
          <a:xfrm>
            <a:off x="8290559" y="2575559"/>
            <a:ext cx="853441" cy="25598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7D63A0E-F785-776F-21DE-5D7286BBDD0E}"/>
              </a:ext>
            </a:extLst>
          </p:cNvPr>
          <p:cNvSpPr/>
          <p:nvPr/>
        </p:nvSpPr>
        <p:spPr>
          <a:xfrm>
            <a:off x="4404360" y="2247900"/>
            <a:ext cx="274320" cy="6096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58824"/>
      </p:ext>
    </p:extLst>
  </p:cSld>
  <p:clrMapOvr>
    <a:masterClrMapping/>
  </p:clrMapOvr>
</p:sld>
</file>

<file path=ppt/theme/theme1.xml><?xml version="1.0" encoding="utf-8"?>
<a:theme xmlns:a="http://schemas.openxmlformats.org/drawingml/2006/main" name="Statkraft master norsk">
  <a:themeElements>
    <a:clrScheme name="Statkraft">
      <a:dk1>
        <a:srgbClr val="000000"/>
      </a:dk1>
      <a:lt1>
        <a:srgbClr val="FFFFFF"/>
      </a:lt1>
      <a:dk2>
        <a:srgbClr val="005088"/>
      </a:dk2>
      <a:lt2>
        <a:srgbClr val="008DB6"/>
      </a:lt2>
      <a:accent1>
        <a:srgbClr val="00B0DC"/>
      </a:accent1>
      <a:accent2>
        <a:srgbClr val="80DAF3"/>
      </a:accent2>
      <a:accent3>
        <a:srgbClr val="E84E0F"/>
      </a:accent3>
      <a:accent4>
        <a:srgbClr val="E5D100"/>
      </a:accent4>
      <a:accent5>
        <a:srgbClr val="BBB3B0"/>
      </a:accent5>
      <a:accent6>
        <a:srgbClr val="7A6F69"/>
      </a:accent6>
      <a:hlink>
        <a:srgbClr val="575756"/>
      </a:hlink>
      <a:folHlink>
        <a:srgbClr val="57575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176400" indent="-176400">
          <a:lnSpc>
            <a:spcPct val="110000"/>
          </a:lnSpc>
          <a:spcBef>
            <a:spcPts val="800"/>
          </a:spcBef>
          <a:buClr>
            <a:schemeClr val="accent4"/>
          </a:buClr>
          <a:buSzPct val="80000"/>
          <a:buFont typeface="Wingdings 3" pitchFamily="18" charset="2"/>
          <a:buChar char=""/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tatkraft">
      <a:dk1>
        <a:srgbClr val="000000"/>
      </a:dk1>
      <a:lt1>
        <a:srgbClr val="FFFFFF"/>
      </a:lt1>
      <a:dk2>
        <a:srgbClr val="005088"/>
      </a:dk2>
      <a:lt2>
        <a:srgbClr val="BBB3B0"/>
      </a:lt2>
      <a:accent1>
        <a:srgbClr val="00B0DC"/>
      </a:accent1>
      <a:accent2>
        <a:srgbClr val="80DAF3"/>
      </a:accent2>
      <a:accent3>
        <a:srgbClr val="E84E0F"/>
      </a:accent3>
      <a:accent4>
        <a:srgbClr val="E5D100"/>
      </a:accent4>
      <a:accent5>
        <a:srgbClr val="BBB3B0"/>
      </a:accent5>
      <a:accent6>
        <a:srgbClr val="7A6F69"/>
      </a:accent6>
      <a:hlink>
        <a:srgbClr val="7A6F69"/>
      </a:hlink>
      <a:folHlink>
        <a:srgbClr val="7A6F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Statkraft">
      <a:dk1>
        <a:srgbClr val="000000"/>
      </a:dk1>
      <a:lt1>
        <a:srgbClr val="FFFFFF"/>
      </a:lt1>
      <a:dk2>
        <a:srgbClr val="005088"/>
      </a:dk2>
      <a:lt2>
        <a:srgbClr val="BBB3B0"/>
      </a:lt2>
      <a:accent1>
        <a:srgbClr val="00B0DC"/>
      </a:accent1>
      <a:accent2>
        <a:srgbClr val="80DAF3"/>
      </a:accent2>
      <a:accent3>
        <a:srgbClr val="E84E0F"/>
      </a:accent3>
      <a:accent4>
        <a:srgbClr val="E5D100"/>
      </a:accent4>
      <a:accent5>
        <a:srgbClr val="BBB3B0"/>
      </a:accent5>
      <a:accent6>
        <a:srgbClr val="7A6F69"/>
      </a:accent6>
      <a:hlink>
        <a:srgbClr val="7A6F69"/>
      </a:hlink>
      <a:folHlink>
        <a:srgbClr val="7A6F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Statkraft">
    <a:dk1>
      <a:srgbClr val="000000"/>
    </a:dk1>
    <a:lt1>
      <a:srgbClr val="FFFFFF"/>
    </a:lt1>
    <a:dk2>
      <a:srgbClr val="005088"/>
    </a:dk2>
    <a:lt2>
      <a:srgbClr val="008DB6"/>
    </a:lt2>
    <a:accent1>
      <a:srgbClr val="00B0DC"/>
    </a:accent1>
    <a:accent2>
      <a:srgbClr val="80DAF3"/>
    </a:accent2>
    <a:accent3>
      <a:srgbClr val="E84E0F"/>
    </a:accent3>
    <a:accent4>
      <a:srgbClr val="E5D100"/>
    </a:accent4>
    <a:accent5>
      <a:srgbClr val="BBB3B0"/>
    </a:accent5>
    <a:accent6>
      <a:srgbClr val="7A6F69"/>
    </a:accent6>
    <a:hlink>
      <a:srgbClr val="575756"/>
    </a:hlink>
    <a:folHlink>
      <a:srgbClr val="575756"/>
    </a:folHlink>
  </a:clrScheme>
</a:themeOverride>
</file>

<file path=docMetadata/LabelInfo.xml><?xml version="1.0" encoding="utf-8"?>
<clbl:labelList xmlns:clbl="http://schemas.microsoft.com/office/2020/mipLabelMetadata">
  <clbl:label id="{f8afab47-5f18-4dcb-9ef3-cd87045d98ab}" enabled="1" method="Standard" siteId="{a40c0d68-338e-44ef-ab17-812ee42d12c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826</Words>
  <Application>Microsoft Office PowerPoint</Application>
  <PresentationFormat>On-screen Show (16:10)</PresentationFormat>
  <Paragraphs>238</Paragraphs>
  <Slides>47</Slides>
  <Notes>8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Bradley Hand ITC</vt:lpstr>
      <vt:lpstr>Calibri</vt:lpstr>
      <vt:lpstr>Lucida Grande</vt:lpstr>
      <vt:lpstr>Wingdings 3</vt:lpstr>
      <vt:lpstr>Statkraft master norsk</vt:lpstr>
      <vt:lpstr> RDS Webinar RDS+61850</vt:lpstr>
      <vt:lpstr>PowerPoint Presentation</vt:lpstr>
      <vt:lpstr>PowerPoint Presentation</vt:lpstr>
      <vt:lpstr>PowerPoint Presentation</vt:lpstr>
      <vt:lpstr>PowerPoint Presentation</vt:lpstr>
      <vt:lpstr>Implementation principles: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Logical Node</vt:lpstr>
      <vt:lpstr>PowerPoint Presentation</vt:lpstr>
      <vt:lpstr>ABCD1</vt:lpstr>
      <vt:lpstr>Logical Node – 61850-7-4</vt:lpstr>
      <vt:lpstr>Logical Node</vt:lpstr>
      <vt:lpstr>Data objects</vt:lpstr>
      <vt:lpstr>Data Objects</vt:lpstr>
      <vt:lpstr>Data Objects</vt:lpstr>
      <vt:lpstr>Common data class</vt:lpstr>
      <vt:lpstr>Common data class  (61850-7-3)</vt:lpstr>
      <vt:lpstr>Common data class</vt:lpstr>
      <vt:lpstr>Data Attribute</vt:lpstr>
      <vt:lpstr>PowerPoint Presentation</vt:lpstr>
      <vt:lpstr>PowerPoint Presentation</vt:lpstr>
      <vt:lpstr>Functional contraint</vt:lpstr>
      <vt:lpstr>Functional Constraints</vt:lpstr>
      <vt:lpstr>PowerPoint Presentation</vt:lpstr>
      <vt:lpstr>PowerPoint Presentation</vt:lpstr>
      <vt:lpstr>PowerPoint Presentation</vt:lpstr>
      <vt:lpstr>Flexible   Precise   Unambiguous  Generic</vt:lpstr>
    </vt:vector>
  </TitlesOfParts>
  <Company>Statkraft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Wiborg Erik Jacques</dc:creator>
  <cp:lastModifiedBy>Erik Jacques Wiborg</cp:lastModifiedBy>
  <cp:revision>10</cp:revision>
  <cp:lastPrinted>2019-08-29T13:45:07Z</cp:lastPrinted>
  <dcterms:created xsi:type="dcterms:W3CDTF">2017-08-18T11:54:47Z</dcterms:created>
  <dcterms:modified xsi:type="dcterms:W3CDTF">2024-06-06T11:19:35Z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8afab47-5f18-4dcb-9ef3-cd87045d98ab_Enabled">
    <vt:lpwstr>true</vt:lpwstr>
  </property>
  <property fmtid="{D5CDD505-2E9C-101B-9397-08002B2CF9AE}" pid="3" name="MSIP_Label_f8afab47-5f18-4dcb-9ef3-cd87045d98ab_SetDate">
    <vt:lpwstr>2023-04-12T07:57:57Z</vt:lpwstr>
  </property>
  <property fmtid="{D5CDD505-2E9C-101B-9397-08002B2CF9AE}" pid="4" name="MSIP_Label_f8afab47-5f18-4dcb-9ef3-cd87045d98ab_Method">
    <vt:lpwstr>Standard</vt:lpwstr>
  </property>
  <property fmtid="{D5CDD505-2E9C-101B-9397-08002B2CF9AE}" pid="5" name="MSIP_Label_f8afab47-5f18-4dcb-9ef3-cd87045d98ab_Name">
    <vt:lpwstr>Statkraft Internal - No Label</vt:lpwstr>
  </property>
  <property fmtid="{D5CDD505-2E9C-101B-9397-08002B2CF9AE}" pid="6" name="MSIP_Label_f8afab47-5f18-4dcb-9ef3-cd87045d98ab_SiteId">
    <vt:lpwstr>a40c0d68-338e-44ef-ab17-812ee42d12c7</vt:lpwstr>
  </property>
  <property fmtid="{D5CDD505-2E9C-101B-9397-08002B2CF9AE}" pid="7" name="MSIP_Label_f8afab47-5f18-4dcb-9ef3-cd87045d98ab_ActionId">
    <vt:lpwstr>192de80b-7a4d-4401-a7c2-d20a3d80c486</vt:lpwstr>
  </property>
  <property fmtid="{D5CDD505-2E9C-101B-9397-08002B2CF9AE}" pid="8" name="MSIP_Label_f8afab47-5f18-4dcb-9ef3-cd87045d98ab_ContentBits">
    <vt:lpwstr>0</vt:lpwstr>
  </property>
</Properties>
</file>